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5"/>
  </p:notesMasterIdLst>
  <p:handoutMasterIdLst>
    <p:handoutMasterId r:id="rId26"/>
  </p:handoutMasterIdLst>
  <p:sldIdLst>
    <p:sldId id="278" r:id="rId2"/>
    <p:sldId id="362" r:id="rId3"/>
    <p:sldId id="354" r:id="rId4"/>
    <p:sldId id="360" r:id="rId5"/>
    <p:sldId id="363" r:id="rId6"/>
    <p:sldId id="359" r:id="rId7"/>
    <p:sldId id="337" r:id="rId8"/>
    <p:sldId id="375" r:id="rId9"/>
    <p:sldId id="376" r:id="rId10"/>
    <p:sldId id="377" r:id="rId11"/>
    <p:sldId id="378" r:id="rId12"/>
    <p:sldId id="379" r:id="rId13"/>
    <p:sldId id="381" r:id="rId14"/>
    <p:sldId id="382" r:id="rId15"/>
    <p:sldId id="365" r:id="rId16"/>
    <p:sldId id="366" r:id="rId17"/>
    <p:sldId id="355" r:id="rId18"/>
    <p:sldId id="356" r:id="rId19"/>
    <p:sldId id="357" r:id="rId20"/>
    <p:sldId id="383" r:id="rId21"/>
    <p:sldId id="369" r:id="rId22"/>
    <p:sldId id="370" r:id="rId23"/>
    <p:sldId id="374" r:id="rId24"/>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79"/>
  </p:normalViewPr>
  <p:slideViewPr>
    <p:cSldViewPr>
      <p:cViewPr varScale="1">
        <p:scale>
          <a:sx n="90" d="100"/>
          <a:sy n="90" d="100"/>
        </p:scale>
        <p:origin x="1086" y="66"/>
      </p:cViewPr>
      <p:guideLst>
        <p:guide orient="horz" pos="2160"/>
        <p:guide pos="2880"/>
      </p:guideLst>
    </p:cSldViewPr>
  </p:slideViewPr>
  <p:notesTextViewPr>
    <p:cViewPr>
      <p:scale>
        <a:sx n="100" d="100"/>
        <a:sy n="100" d="100"/>
      </p:scale>
      <p:origin x="0" y="0"/>
    </p:cViewPr>
  </p:notesTextViewPr>
  <p:sorterViewPr>
    <p:cViewPr>
      <p:scale>
        <a:sx n="73" d="100"/>
        <a:sy n="73" d="100"/>
      </p:scale>
      <p:origin x="0" y="0"/>
    </p:cViewPr>
  </p:sorterViewPr>
  <p:notesViewPr>
    <p:cSldViewPr>
      <p:cViewPr varScale="1">
        <p:scale>
          <a:sx n="70" d="100"/>
          <a:sy n="70" d="100"/>
        </p:scale>
        <p:origin x="-27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6A2665E-199E-464F-B5B0-A5B069821845}"/>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r>
              <a:rPr lang="en-US"/>
              <a:t>MAHB 2019</a:t>
            </a:r>
          </a:p>
        </p:txBody>
      </p:sp>
      <p:sp>
        <p:nvSpPr>
          <p:cNvPr id="67587" name="Rectangle 3">
            <a:extLst>
              <a:ext uri="{FF2B5EF4-FFF2-40B4-BE49-F238E27FC236}">
                <a16:creationId xmlns:a16="http://schemas.microsoft.com/office/drawing/2014/main" id="{EB4E4CD8-7CCE-2D4F-B0D6-811E9CA03F8C}"/>
              </a:ext>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r>
              <a:rPr lang="en-US"/>
              <a:t>Harvard TH Chan School of Public Health</a:t>
            </a:r>
          </a:p>
        </p:txBody>
      </p:sp>
      <p:sp>
        <p:nvSpPr>
          <p:cNvPr id="67588" name="Rectangle 4">
            <a:extLst>
              <a:ext uri="{FF2B5EF4-FFF2-40B4-BE49-F238E27FC236}">
                <a16:creationId xmlns:a16="http://schemas.microsoft.com/office/drawing/2014/main" id="{E9EC5E28-D413-4947-916C-74B2CDAE73CA}"/>
              </a:ext>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67589" name="Rectangle 5">
            <a:extLst>
              <a:ext uri="{FF2B5EF4-FFF2-40B4-BE49-F238E27FC236}">
                <a16:creationId xmlns:a16="http://schemas.microsoft.com/office/drawing/2014/main" id="{7E2D92A9-881B-2147-8DB7-20CA3C8EE64E}"/>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AB48FF-35F3-44F0-B910-35D2AEC53D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4765C40-377A-564D-928F-23D225C56482}"/>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64515" name="Rectangle 3">
            <a:extLst>
              <a:ext uri="{FF2B5EF4-FFF2-40B4-BE49-F238E27FC236}">
                <a16:creationId xmlns:a16="http://schemas.microsoft.com/office/drawing/2014/main" id="{2E95C8A7-2FB6-8640-B1C6-3A536268E9E9}"/>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5364" name="Rectangle 4">
            <a:extLst>
              <a:ext uri="{FF2B5EF4-FFF2-40B4-BE49-F238E27FC236}">
                <a16:creationId xmlns:a16="http://schemas.microsoft.com/office/drawing/2014/main" id="{EA566A7F-77A7-408A-9C3A-8899F731AD0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ADE19F71-9A86-B842-819E-1083EAEE6713}"/>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a:extLst>
              <a:ext uri="{FF2B5EF4-FFF2-40B4-BE49-F238E27FC236}">
                <a16:creationId xmlns:a16="http://schemas.microsoft.com/office/drawing/2014/main" id="{DBD04DA1-3A83-0340-8F4D-EB87B62B1C71}"/>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64519" name="Rectangle 7">
            <a:extLst>
              <a:ext uri="{FF2B5EF4-FFF2-40B4-BE49-F238E27FC236}">
                <a16:creationId xmlns:a16="http://schemas.microsoft.com/office/drawing/2014/main" id="{00936042-8045-4247-9BC1-33FCBBD5FE7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6466EBB-18E1-48EF-A2F5-A43E3E02E6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3212D2B-7625-41A3-8A41-18E5DDC95126}"/>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9F1AE235-7AF8-4B4D-BB6D-A33A91127B0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59" name="Slide Number Placeholder 3">
            <a:extLst>
              <a:ext uri="{FF2B5EF4-FFF2-40B4-BE49-F238E27FC236}">
                <a16:creationId xmlns:a16="http://schemas.microsoft.com/office/drawing/2014/main" id="{D3AE67D3-5CD2-4943-927C-5DDD615712D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28ACFFC-F753-42F2-A787-7DB1A33FCF6B}"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DD06DB9-86A9-4D90-8D59-7B83FCE53EDB}"/>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0BE2A471-2268-4CFC-9754-8150681DD8C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Update red text as we near the exercise date </a:t>
            </a:r>
          </a:p>
        </p:txBody>
      </p:sp>
      <p:sp>
        <p:nvSpPr>
          <p:cNvPr id="48131" name="Slide Number Placeholder 3">
            <a:extLst>
              <a:ext uri="{FF2B5EF4-FFF2-40B4-BE49-F238E27FC236}">
                <a16:creationId xmlns:a16="http://schemas.microsoft.com/office/drawing/2014/main" id="{AE2EA489-6097-4CEB-AA52-069ACE4F326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65FA66-FF9D-40C4-A8DC-F67211B56D49}" type="slidenum">
              <a:rPr lang="en-US" altLang="en-US"/>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E41087A-42A3-490E-A102-B04560DAE436}"/>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0CE93C54-4A6F-4B8F-9D50-0F2B3C01F0C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Update red text as we near the exercise date </a:t>
            </a:r>
          </a:p>
        </p:txBody>
      </p:sp>
      <p:sp>
        <p:nvSpPr>
          <p:cNvPr id="50179" name="Slide Number Placeholder 3">
            <a:extLst>
              <a:ext uri="{FF2B5EF4-FFF2-40B4-BE49-F238E27FC236}">
                <a16:creationId xmlns:a16="http://schemas.microsoft.com/office/drawing/2014/main" id="{25909115-37F8-4115-AE95-88D865EFCA1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9D73EF-0E90-4642-A132-0B75A5C25AF0}" type="slidenum">
              <a:rPr lang="en-US" altLang="en-US"/>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CFCF6DB-788C-4A88-B995-142A4BFFC027}"/>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AFA6E985-A999-314A-93EE-B3F3401B6B58}"/>
              </a:ext>
            </a:extLst>
          </p:cNvPr>
          <p:cNvSpPr>
            <a:spLocks noGrp="1"/>
          </p:cNvSpPr>
          <p:nvPr>
            <p:ph type="body" idx="1"/>
            <p:custDataLst>
              <p:tags r:id="rId1"/>
            </p:custDataLst>
          </p:nvPr>
        </p:nvSpPr>
        <p:spPr/>
        <p:txBody>
          <a:bodyPr/>
          <a:lstStyle/>
          <a:p>
            <a:pPr eaLnBrk="1" hangingPunct="1">
              <a:spcBef>
                <a:spcPct val="0"/>
              </a:spcBef>
              <a:defRPr/>
            </a:pPr>
            <a:endParaRPr lang="en-US" altLang="en-US" dirty="0">
              <a:ea typeface="ＭＳ Ｐゴシック" charset="0"/>
              <a:cs typeface="+mn-cs"/>
            </a:endParaRPr>
          </a:p>
        </p:txBody>
      </p:sp>
      <p:sp>
        <p:nvSpPr>
          <p:cNvPr id="52227" name="Slide Number Placeholder 3">
            <a:extLst>
              <a:ext uri="{FF2B5EF4-FFF2-40B4-BE49-F238E27FC236}">
                <a16:creationId xmlns:a16="http://schemas.microsoft.com/office/drawing/2014/main" id="{2E6D67B7-68E3-46DC-8769-6A5F1F37B3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2174D8-8A7F-4DE1-B54E-12F540F7F24C}" type="slidenum">
              <a:rPr lang="en-US" altLang="en-US"/>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51299DF-48BD-4774-84F8-D8ECD9C74B61}"/>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E14E2CF7-1F2E-4671-8FDF-846E3C029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1" name="Slide Number Placeholder 3">
            <a:extLst>
              <a:ext uri="{FF2B5EF4-FFF2-40B4-BE49-F238E27FC236}">
                <a16:creationId xmlns:a16="http://schemas.microsoft.com/office/drawing/2014/main" id="{DA608E28-1A66-462B-9165-DC3609FD734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96095E-64AE-4EE7-ABE5-4A06F376CF6B}"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34D4056-1D0D-4E1D-B55E-BAE372C80F7B}"/>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CD97EA1A-FD41-4B6A-9156-213B4BEFD6B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79" name="Slide Number Placeholder 3">
            <a:extLst>
              <a:ext uri="{FF2B5EF4-FFF2-40B4-BE49-F238E27FC236}">
                <a16:creationId xmlns:a16="http://schemas.microsoft.com/office/drawing/2014/main" id="{7FB33A02-8867-4C77-B0FF-15561026AC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505864-6CA5-4D05-9506-412869C4DB0D}"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3C7A369-02E4-4B92-A1D2-E7D0E26404CD}"/>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3574E938-B7FB-4D18-8D4B-47C9D675B26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Vulnerabilities are defined by function not by determinant. So if you describe the categories you use the ones on the right based on the type of function that requires assistance rather than the potential cause of the vulnerability. In our study we used the cause to find the vulnerabilities but not to define the categories. </a:t>
            </a:r>
          </a:p>
        </p:txBody>
      </p:sp>
      <p:sp>
        <p:nvSpPr>
          <p:cNvPr id="26627" name="Slide Number Placeholder 3">
            <a:extLst>
              <a:ext uri="{FF2B5EF4-FFF2-40B4-BE49-F238E27FC236}">
                <a16:creationId xmlns:a16="http://schemas.microsoft.com/office/drawing/2014/main" id="{7688F619-CD68-4CEB-849F-38FE6D115E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7FEB66B-BC6A-4A7B-8ADE-DD4103F98CEF}"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13500AA-A581-46E2-9414-F2E1969B6785}"/>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8D37C554-2B34-48DE-8DED-558FEEAA99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1" name="Slide Number Placeholder 3">
            <a:extLst>
              <a:ext uri="{FF2B5EF4-FFF2-40B4-BE49-F238E27FC236}">
                <a16:creationId xmlns:a16="http://schemas.microsoft.com/office/drawing/2014/main" id="{64EBF6BF-2070-47E3-8344-F21C775EB9E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CD8BEA-66A3-43C5-83C8-EFABB8812E8A}" type="slidenum">
              <a:rPr lang="en-US" altLang="en-US"/>
              <a:pPr/>
              <a:t>11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43572F49-73FF-4337-A490-7D3BCD75E614}"/>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2EB01C19-1BF3-4A93-AE90-71E6C2682DD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19" name="Slide Number Placeholder 3">
            <a:extLst>
              <a:ext uri="{FF2B5EF4-FFF2-40B4-BE49-F238E27FC236}">
                <a16:creationId xmlns:a16="http://schemas.microsoft.com/office/drawing/2014/main" id="{05F2E2D0-94F5-42D0-9BD1-B2BD2074C16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2E878F-B0D1-4DBE-BEA6-61B80EABD785}" type="slidenum">
              <a:rPr lang="en-US" altLang="en-US"/>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14FBF687-0ED3-4B70-9471-18684C1F34AA}"/>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1C3D9FE1-559B-400F-8D47-AAC96086D99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7" name="Slide Number Placeholder 3">
            <a:extLst>
              <a:ext uri="{FF2B5EF4-FFF2-40B4-BE49-F238E27FC236}">
                <a16:creationId xmlns:a16="http://schemas.microsoft.com/office/drawing/2014/main" id="{550C0E11-C1D1-47AE-AD85-0D1DFC8A2B8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3B31D6-F10B-4A7F-B137-0DC2C219DCBA}" type="slidenum">
              <a:rPr lang="en-US"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0D1E882-9146-42C8-82C6-5066B1E9B4A2}"/>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1179477C-8475-471A-8966-07F9C08377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Update red text as we near the exercise date </a:t>
            </a:r>
          </a:p>
        </p:txBody>
      </p:sp>
      <p:sp>
        <p:nvSpPr>
          <p:cNvPr id="39939" name="Slide Number Placeholder 3">
            <a:extLst>
              <a:ext uri="{FF2B5EF4-FFF2-40B4-BE49-F238E27FC236}">
                <a16:creationId xmlns:a16="http://schemas.microsoft.com/office/drawing/2014/main" id="{D83BAC8C-5C7E-4832-BCFA-8E002CCBE39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9D43F4-3C25-44EB-90D5-4594CE2B5A6D}" type="slidenum">
              <a:rPr lang="en-US" altLang="en-US"/>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7B7669F-1192-4E24-BAFF-CBF15C40A9BF}"/>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B58BE00F-C0C8-4D66-AF96-D41EF697380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Update red text as we near the exercise date </a:t>
            </a:r>
          </a:p>
        </p:txBody>
      </p:sp>
      <p:sp>
        <p:nvSpPr>
          <p:cNvPr id="41987" name="Slide Number Placeholder 3">
            <a:extLst>
              <a:ext uri="{FF2B5EF4-FFF2-40B4-BE49-F238E27FC236}">
                <a16:creationId xmlns:a16="http://schemas.microsoft.com/office/drawing/2014/main" id="{7595434D-D3E5-43C4-91D2-5E5A04253A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7A4EB2-E1E5-4D33-8EEE-05723324CDA1}"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6EE1746-B5ED-477B-ACB1-FBE646207607}"/>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765FF2D1-53E3-4E8E-A816-BC09A556F33E}"/>
                </a:ext>
              </a:extLst>
            </p:cNvPr>
            <p:cNvSpPr>
              <a:spLocks noChangeArrowheads="1"/>
            </p:cNvSpPr>
            <p:nvPr/>
          </p:nvSpPr>
          <p:spPr bwMode="auto">
            <a:xfrm>
              <a:off x="0" y="0"/>
              <a:ext cx="1104" cy="3072"/>
            </a:xfrm>
            <a:prstGeom prst="rect">
              <a:avLst/>
            </a:prstGeom>
            <a:solidFill>
              <a:srgbClr val="AD000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latin typeface="Times New Roman" panose="02020603050405020304" pitchFamily="18" charset="0"/>
              </a:endParaRPr>
            </a:p>
          </p:txBody>
        </p:sp>
        <p:grpSp>
          <p:nvGrpSpPr>
            <p:cNvPr id="6" name="Group 4">
              <a:extLst>
                <a:ext uri="{FF2B5EF4-FFF2-40B4-BE49-F238E27FC236}">
                  <a16:creationId xmlns:a16="http://schemas.microsoft.com/office/drawing/2014/main" id="{45636E2A-35A8-4067-A0DC-186677EE5F61}"/>
                </a:ext>
              </a:extLst>
            </p:cNvPr>
            <p:cNvGrpSpPr>
              <a:grpSpLocks/>
            </p:cNvGrpSpPr>
            <p:nvPr userDrawn="1"/>
          </p:nvGrpSpPr>
          <p:grpSpPr bwMode="auto">
            <a:xfrm>
              <a:off x="0" y="2208"/>
              <a:ext cx="5520" cy="1536"/>
              <a:chOff x="0" y="2208"/>
              <a:chExt cx="5520" cy="1536"/>
            </a:xfrm>
          </p:grpSpPr>
          <p:sp>
            <p:nvSpPr>
              <p:cNvPr id="8" name="Rectangle 5">
                <a:extLst>
                  <a:ext uri="{FF2B5EF4-FFF2-40B4-BE49-F238E27FC236}">
                    <a16:creationId xmlns:a16="http://schemas.microsoft.com/office/drawing/2014/main" id="{A2FD8600-3F2A-41AB-BF81-19ECFAFAA0E8}"/>
                  </a:ext>
                </a:extLst>
              </p:cNvPr>
              <p:cNvSpPr>
                <a:spLocks noChangeArrowheads="1"/>
              </p:cNvSpPr>
              <p:nvPr/>
            </p:nvSpPr>
            <p:spPr bwMode="ltGray">
              <a:xfrm>
                <a:off x="624" y="2208"/>
                <a:ext cx="4896" cy="1536"/>
              </a:xfrm>
              <a:prstGeom prst="rect">
                <a:avLst/>
              </a:prstGeom>
              <a:solidFill>
                <a:schemeClr val="bg2"/>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latin typeface="Times New Roman" panose="02020603050405020304" pitchFamily="18" charset="0"/>
                </a:endParaRPr>
              </a:p>
            </p:txBody>
          </p:sp>
          <p:sp>
            <p:nvSpPr>
              <p:cNvPr id="9" name="Rectangle 6">
                <a:extLst>
                  <a:ext uri="{FF2B5EF4-FFF2-40B4-BE49-F238E27FC236}">
                    <a16:creationId xmlns:a16="http://schemas.microsoft.com/office/drawing/2014/main" id="{03E654C4-EE81-4C17-9E7B-4215F4C6E3DA}"/>
                  </a:ext>
                </a:extLst>
              </p:cNvPr>
              <p:cNvSpPr>
                <a:spLocks noChangeArrowheads="1"/>
              </p:cNvSpPr>
              <p:nvPr/>
            </p:nvSpPr>
            <p:spPr bwMode="white">
              <a:xfrm>
                <a:off x="654" y="2352"/>
                <a:ext cx="4818" cy="1347"/>
              </a:xfrm>
              <a:prstGeom prst="rect">
                <a:avLst/>
              </a:prstGeom>
              <a:solidFill>
                <a:schemeClr val="bg1"/>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latin typeface="Times New Roman" panose="02020603050405020304" pitchFamily="18" charset="0"/>
                </a:endParaRPr>
              </a:p>
            </p:txBody>
          </p:sp>
          <p:sp>
            <p:nvSpPr>
              <p:cNvPr id="10" name="Line 7">
                <a:extLst>
                  <a:ext uri="{FF2B5EF4-FFF2-40B4-BE49-F238E27FC236}">
                    <a16:creationId xmlns:a16="http://schemas.microsoft.com/office/drawing/2014/main" id="{9C3A6228-160D-4188-ACAD-8B586FE61CFF}"/>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 name="Line 10">
              <a:extLst>
                <a:ext uri="{FF2B5EF4-FFF2-40B4-BE49-F238E27FC236}">
                  <a16:creationId xmlns:a16="http://schemas.microsoft.com/office/drawing/2014/main" id="{DFB0A5F4-93F9-4F77-86C0-484EC9D2D3DF}"/>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1" name="Picture 23">
            <a:extLst>
              <a:ext uri="{FF2B5EF4-FFF2-40B4-BE49-F238E27FC236}">
                <a16:creationId xmlns:a16="http://schemas.microsoft.com/office/drawing/2014/main" id="{08932960-FCAF-4E5F-92F7-2DC98C1F4B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2484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1A60976-4973-4360-804C-2865D2FAB8F1}"/>
              </a:ext>
            </a:extLst>
          </p:cNvPr>
          <p:cNvSpPr txBox="1">
            <a:spLocks noChangeArrowheads="1"/>
          </p:cNvSpPr>
          <p:nvPr userDrawn="1"/>
        </p:nvSpPr>
        <p:spPr bwMode="auto">
          <a:xfrm>
            <a:off x="762000" y="6272213"/>
            <a:ext cx="2368550" cy="58420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1600" dirty="0">
                <a:solidFill>
                  <a:srgbClr val="7F7F7F"/>
                </a:solidFill>
                <a:latin typeface="Bell MT" pitchFamily="18" charset="0"/>
              </a:rPr>
              <a:t>Harvard T.H. Chan </a:t>
            </a:r>
          </a:p>
          <a:p>
            <a:pPr eaLnBrk="1" hangingPunct="1">
              <a:defRPr/>
            </a:pPr>
            <a:r>
              <a:rPr lang="en-US" altLang="en-US" sz="1600" dirty="0">
                <a:solidFill>
                  <a:srgbClr val="7F7F7F"/>
                </a:solidFill>
                <a:latin typeface="Bell MT" pitchFamily="18" charset="0"/>
              </a:rPr>
              <a:t>School of Public Health</a:t>
            </a:r>
          </a:p>
        </p:txBody>
      </p:sp>
      <p:sp>
        <p:nvSpPr>
          <p:cNvPr id="24587"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a:t>Click to edit Master title style</a:t>
            </a:r>
          </a:p>
        </p:txBody>
      </p:sp>
      <p:sp>
        <p:nvSpPr>
          <p:cNvPr id="2458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0"/>
              <a:buNone/>
              <a:defRPr/>
            </a:lvl1pPr>
          </a:lstStyle>
          <a:p>
            <a:pPr lvl="0"/>
            <a:r>
              <a:rPr lang="en-US" noProof="0"/>
              <a:t>Click to edit Master subtitle style</a:t>
            </a:r>
          </a:p>
        </p:txBody>
      </p:sp>
      <p:sp>
        <p:nvSpPr>
          <p:cNvPr id="13" name="Rectangle 14">
            <a:extLst>
              <a:ext uri="{FF2B5EF4-FFF2-40B4-BE49-F238E27FC236}">
                <a16:creationId xmlns:a16="http://schemas.microsoft.com/office/drawing/2014/main" id="{D36D62DC-6A6A-4122-A905-C989E8A84949}"/>
              </a:ext>
            </a:extLst>
          </p:cNvPr>
          <p:cNvSpPr>
            <a:spLocks noGrp="1" noChangeArrowheads="1"/>
          </p:cNvSpPr>
          <p:nvPr>
            <p:ph type="ftr" sz="quarter" idx="10"/>
          </p:nvPr>
        </p:nvSpPr>
        <p:spPr>
          <a:xfrm>
            <a:off x="3354388" y="6248400"/>
            <a:ext cx="28956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14" name="Rectangle 15">
            <a:extLst>
              <a:ext uri="{FF2B5EF4-FFF2-40B4-BE49-F238E27FC236}">
                <a16:creationId xmlns:a16="http://schemas.microsoft.com/office/drawing/2014/main" id="{BBB8A1BA-B878-4E8C-8A3E-CB853104D6FA}"/>
              </a:ext>
            </a:extLst>
          </p:cNvPr>
          <p:cNvSpPr>
            <a:spLocks noGrp="1" noChangeArrowheads="1"/>
          </p:cNvSpPr>
          <p:nvPr>
            <p:ph type="sldNum" sz="quarter" idx="11"/>
          </p:nvPr>
        </p:nvSpPr>
        <p:spPr/>
        <p:txBody>
          <a:bodyPr/>
          <a:lstStyle>
            <a:lvl1pPr>
              <a:defRPr smtClean="0"/>
            </a:lvl1pPr>
          </a:lstStyle>
          <a:p>
            <a:pPr>
              <a:defRPr/>
            </a:pPr>
            <a:fld id="{3B5F9CC3-9F8B-4B2D-8413-5437D0D8B0F8}" type="slidenum">
              <a:rPr lang="en-US" altLang="en-US"/>
              <a:pPr>
                <a:defRPr/>
              </a:pPr>
              <a:t>‹#›</a:t>
            </a:fld>
            <a:endParaRPr lang="en-US" altLang="en-US"/>
          </a:p>
        </p:txBody>
      </p:sp>
    </p:spTree>
    <p:extLst>
      <p:ext uri="{BB962C8B-B14F-4D97-AF65-F5344CB8AC3E}">
        <p14:creationId xmlns:p14="http://schemas.microsoft.com/office/powerpoint/2010/main" val="174263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B024173-82AB-40E2-95C0-992B1E33CB9D}"/>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5" name="Rectangle 10">
            <a:extLst>
              <a:ext uri="{FF2B5EF4-FFF2-40B4-BE49-F238E27FC236}">
                <a16:creationId xmlns:a16="http://schemas.microsoft.com/office/drawing/2014/main" id="{02F803A7-8D7E-427F-93BF-C9E9A6BB7DE6}"/>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1">
            <a:extLst>
              <a:ext uri="{FF2B5EF4-FFF2-40B4-BE49-F238E27FC236}">
                <a16:creationId xmlns:a16="http://schemas.microsoft.com/office/drawing/2014/main" id="{707DE6B4-1EAB-48FA-A88C-33224690038B}"/>
              </a:ext>
            </a:extLst>
          </p:cNvPr>
          <p:cNvSpPr>
            <a:spLocks noGrp="1" noChangeArrowheads="1"/>
          </p:cNvSpPr>
          <p:nvPr>
            <p:ph type="sldNum" sz="quarter" idx="12"/>
          </p:nvPr>
        </p:nvSpPr>
        <p:spPr/>
        <p:txBody>
          <a:bodyPr/>
          <a:lstStyle>
            <a:lvl1pPr>
              <a:defRPr smtClean="0"/>
            </a:lvl1pPr>
          </a:lstStyle>
          <a:p>
            <a:pPr>
              <a:defRPr/>
            </a:pPr>
            <a:fld id="{83677A24-024D-4B6F-82AD-BAC87AE6B001}" type="slidenum">
              <a:rPr lang="en-US" altLang="en-US"/>
              <a:pPr>
                <a:defRPr/>
              </a:pPr>
              <a:t>‹#›</a:t>
            </a:fld>
            <a:endParaRPr lang="en-US" altLang="en-US"/>
          </a:p>
        </p:txBody>
      </p:sp>
    </p:spTree>
    <p:extLst>
      <p:ext uri="{BB962C8B-B14F-4D97-AF65-F5344CB8AC3E}">
        <p14:creationId xmlns:p14="http://schemas.microsoft.com/office/powerpoint/2010/main" val="39946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0D77C804-4591-41F6-BE12-4B895811FC34}"/>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5" name="Rectangle 10">
            <a:extLst>
              <a:ext uri="{FF2B5EF4-FFF2-40B4-BE49-F238E27FC236}">
                <a16:creationId xmlns:a16="http://schemas.microsoft.com/office/drawing/2014/main" id="{BB0068A7-5B49-4C10-A7B1-BE84CE3B99AB}"/>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1">
            <a:extLst>
              <a:ext uri="{FF2B5EF4-FFF2-40B4-BE49-F238E27FC236}">
                <a16:creationId xmlns:a16="http://schemas.microsoft.com/office/drawing/2014/main" id="{A21670DB-EE19-42DB-98BA-9D195DD32080}"/>
              </a:ext>
            </a:extLst>
          </p:cNvPr>
          <p:cNvSpPr>
            <a:spLocks noGrp="1" noChangeArrowheads="1"/>
          </p:cNvSpPr>
          <p:nvPr>
            <p:ph type="sldNum" sz="quarter" idx="12"/>
          </p:nvPr>
        </p:nvSpPr>
        <p:spPr/>
        <p:txBody>
          <a:bodyPr/>
          <a:lstStyle>
            <a:lvl1pPr>
              <a:defRPr smtClean="0"/>
            </a:lvl1pPr>
          </a:lstStyle>
          <a:p>
            <a:pPr>
              <a:defRPr/>
            </a:pPr>
            <a:fld id="{4A950668-FB3C-4F3C-8D13-44F4C46737A1}" type="slidenum">
              <a:rPr lang="en-US" altLang="en-US"/>
              <a:pPr>
                <a:defRPr/>
              </a:pPr>
              <a:t>‹#›</a:t>
            </a:fld>
            <a:endParaRPr lang="en-US" altLang="en-US"/>
          </a:p>
        </p:txBody>
      </p:sp>
    </p:spTree>
    <p:extLst>
      <p:ext uri="{BB962C8B-B14F-4D97-AF65-F5344CB8AC3E}">
        <p14:creationId xmlns:p14="http://schemas.microsoft.com/office/powerpoint/2010/main" val="370337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A6EFB615-00B4-4BCF-AD46-FA89B05C21D2}"/>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0">
            <a:extLst>
              <a:ext uri="{FF2B5EF4-FFF2-40B4-BE49-F238E27FC236}">
                <a16:creationId xmlns:a16="http://schemas.microsoft.com/office/drawing/2014/main" id="{88326F15-0C95-42C2-AE22-628D46F5E21D}"/>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Rectangle 11">
            <a:extLst>
              <a:ext uri="{FF2B5EF4-FFF2-40B4-BE49-F238E27FC236}">
                <a16:creationId xmlns:a16="http://schemas.microsoft.com/office/drawing/2014/main" id="{C3AED5A9-B5F7-49CE-8656-DB9651140AA3}"/>
              </a:ext>
            </a:extLst>
          </p:cNvPr>
          <p:cNvSpPr>
            <a:spLocks noGrp="1" noChangeArrowheads="1"/>
          </p:cNvSpPr>
          <p:nvPr>
            <p:ph type="sldNum" sz="quarter" idx="12"/>
          </p:nvPr>
        </p:nvSpPr>
        <p:spPr/>
        <p:txBody>
          <a:bodyPr/>
          <a:lstStyle>
            <a:lvl1pPr>
              <a:defRPr smtClean="0"/>
            </a:lvl1pPr>
          </a:lstStyle>
          <a:p>
            <a:pPr>
              <a:defRPr/>
            </a:pPr>
            <a:fld id="{A36C0014-2727-4408-B633-5D2715D81DCE}" type="slidenum">
              <a:rPr lang="en-US" altLang="en-US"/>
              <a:pPr>
                <a:defRPr/>
              </a:pPr>
              <a:t>‹#›</a:t>
            </a:fld>
            <a:endParaRPr lang="en-US" altLang="en-US"/>
          </a:p>
        </p:txBody>
      </p:sp>
    </p:spTree>
    <p:extLst>
      <p:ext uri="{BB962C8B-B14F-4D97-AF65-F5344CB8AC3E}">
        <p14:creationId xmlns:p14="http://schemas.microsoft.com/office/powerpoint/2010/main" val="101275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2DAB73E0-4EEC-49C2-974D-74A19DD74B28}"/>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Rectangle 10">
            <a:extLst>
              <a:ext uri="{FF2B5EF4-FFF2-40B4-BE49-F238E27FC236}">
                <a16:creationId xmlns:a16="http://schemas.microsoft.com/office/drawing/2014/main" id="{7B947FA4-5E78-426F-9E16-904E52F50437}"/>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8" name="Rectangle 11">
            <a:extLst>
              <a:ext uri="{FF2B5EF4-FFF2-40B4-BE49-F238E27FC236}">
                <a16:creationId xmlns:a16="http://schemas.microsoft.com/office/drawing/2014/main" id="{5EBD857D-AAAD-4C66-89DD-F08D0D299295}"/>
              </a:ext>
            </a:extLst>
          </p:cNvPr>
          <p:cNvSpPr>
            <a:spLocks noGrp="1" noChangeArrowheads="1"/>
          </p:cNvSpPr>
          <p:nvPr>
            <p:ph type="sldNum" sz="quarter" idx="12"/>
          </p:nvPr>
        </p:nvSpPr>
        <p:spPr/>
        <p:txBody>
          <a:bodyPr/>
          <a:lstStyle>
            <a:lvl1pPr>
              <a:defRPr smtClean="0"/>
            </a:lvl1pPr>
          </a:lstStyle>
          <a:p>
            <a:pPr>
              <a:defRPr/>
            </a:pPr>
            <a:fld id="{3746ECEE-4750-465C-8625-A8A767C25FD1}" type="slidenum">
              <a:rPr lang="en-US" altLang="en-US"/>
              <a:pPr>
                <a:defRPr/>
              </a:pPr>
              <a:t>‹#›</a:t>
            </a:fld>
            <a:endParaRPr lang="en-US" altLang="en-US"/>
          </a:p>
        </p:txBody>
      </p:sp>
    </p:spTree>
    <p:extLst>
      <p:ext uri="{BB962C8B-B14F-4D97-AF65-F5344CB8AC3E}">
        <p14:creationId xmlns:p14="http://schemas.microsoft.com/office/powerpoint/2010/main" val="67733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8229600" cy="636587"/>
          </a:xfrm>
        </p:spPr>
        <p:txBody>
          <a:bodyPr/>
          <a:lstStyle/>
          <a:p>
            <a:r>
              <a:rPr lang="en-US" dirty="0"/>
              <a:t>Click to edit Master title style</a:t>
            </a:r>
          </a:p>
        </p:txBody>
      </p:sp>
      <p:sp>
        <p:nvSpPr>
          <p:cNvPr id="3" name="Content Placeholder 2"/>
          <p:cNvSpPr>
            <a:spLocks noGrp="1"/>
          </p:cNvSpPr>
          <p:nvPr>
            <p:ph idx="1"/>
          </p:nvPr>
        </p:nvSpPr>
        <p:spPr>
          <a:xfrm>
            <a:off x="990600" y="1676400"/>
            <a:ext cx="7848600" cy="474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a:extLst>
              <a:ext uri="{FF2B5EF4-FFF2-40B4-BE49-F238E27FC236}">
                <a16:creationId xmlns:a16="http://schemas.microsoft.com/office/drawing/2014/main" id="{FD3A76D4-61EC-48DB-A106-E38656415296}"/>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5" name="Rectangle 10">
            <a:extLst>
              <a:ext uri="{FF2B5EF4-FFF2-40B4-BE49-F238E27FC236}">
                <a16:creationId xmlns:a16="http://schemas.microsoft.com/office/drawing/2014/main" id="{A681A73C-8960-4EEE-8D15-8AE945B351B1}"/>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1">
            <a:extLst>
              <a:ext uri="{FF2B5EF4-FFF2-40B4-BE49-F238E27FC236}">
                <a16:creationId xmlns:a16="http://schemas.microsoft.com/office/drawing/2014/main" id="{10ECD271-C577-455B-8D2C-00649FCD3A98}"/>
              </a:ext>
            </a:extLst>
          </p:cNvPr>
          <p:cNvSpPr>
            <a:spLocks noGrp="1" noChangeArrowheads="1"/>
          </p:cNvSpPr>
          <p:nvPr>
            <p:ph type="sldNum" sz="quarter" idx="12"/>
          </p:nvPr>
        </p:nvSpPr>
        <p:spPr/>
        <p:txBody>
          <a:bodyPr/>
          <a:lstStyle>
            <a:lvl1pPr>
              <a:defRPr smtClean="0"/>
            </a:lvl1pPr>
          </a:lstStyle>
          <a:p>
            <a:pPr>
              <a:defRPr/>
            </a:pPr>
            <a:fld id="{F0B6233C-251B-43E7-8CBA-A40293F6FB05}" type="slidenum">
              <a:rPr lang="en-US" altLang="en-US"/>
              <a:pPr>
                <a:defRPr/>
              </a:pPr>
              <a:t>‹#›</a:t>
            </a:fld>
            <a:endParaRPr lang="en-US" altLang="en-US"/>
          </a:p>
        </p:txBody>
      </p:sp>
    </p:spTree>
    <p:extLst>
      <p:ext uri="{BB962C8B-B14F-4D97-AF65-F5344CB8AC3E}">
        <p14:creationId xmlns:p14="http://schemas.microsoft.com/office/powerpoint/2010/main" val="376476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017EA897-DBB8-4912-9AB3-8F5BFFBD0E8E}"/>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5" name="Rectangle 10">
            <a:extLst>
              <a:ext uri="{FF2B5EF4-FFF2-40B4-BE49-F238E27FC236}">
                <a16:creationId xmlns:a16="http://schemas.microsoft.com/office/drawing/2014/main" id="{2FBDF532-B371-47DD-8334-3D2549D51A8D}"/>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1">
            <a:extLst>
              <a:ext uri="{FF2B5EF4-FFF2-40B4-BE49-F238E27FC236}">
                <a16:creationId xmlns:a16="http://schemas.microsoft.com/office/drawing/2014/main" id="{52C182F5-A8CD-42C6-BB90-788B90557227}"/>
              </a:ext>
            </a:extLst>
          </p:cNvPr>
          <p:cNvSpPr>
            <a:spLocks noGrp="1" noChangeArrowheads="1"/>
          </p:cNvSpPr>
          <p:nvPr>
            <p:ph type="sldNum" sz="quarter" idx="12"/>
          </p:nvPr>
        </p:nvSpPr>
        <p:spPr/>
        <p:txBody>
          <a:bodyPr/>
          <a:lstStyle>
            <a:lvl1pPr>
              <a:defRPr smtClean="0"/>
            </a:lvl1pPr>
          </a:lstStyle>
          <a:p>
            <a:pPr>
              <a:defRPr/>
            </a:pPr>
            <a:fld id="{71EE7E6E-4DB1-4EF9-85F3-BF63AC6FB03E}" type="slidenum">
              <a:rPr lang="en-US" altLang="en-US"/>
              <a:pPr>
                <a:defRPr/>
              </a:pPr>
              <a:t>‹#›</a:t>
            </a:fld>
            <a:endParaRPr lang="en-US" altLang="en-US"/>
          </a:p>
        </p:txBody>
      </p:sp>
    </p:spTree>
    <p:extLst>
      <p:ext uri="{BB962C8B-B14F-4D97-AF65-F5344CB8AC3E}">
        <p14:creationId xmlns:p14="http://schemas.microsoft.com/office/powerpoint/2010/main" val="99897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D083494B-9E84-46B3-B8F7-2C5FD1DE1C5E}"/>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0">
            <a:extLst>
              <a:ext uri="{FF2B5EF4-FFF2-40B4-BE49-F238E27FC236}">
                <a16:creationId xmlns:a16="http://schemas.microsoft.com/office/drawing/2014/main" id="{725A9998-2292-43F3-9CC3-F087B7DC676D}"/>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Rectangle 11">
            <a:extLst>
              <a:ext uri="{FF2B5EF4-FFF2-40B4-BE49-F238E27FC236}">
                <a16:creationId xmlns:a16="http://schemas.microsoft.com/office/drawing/2014/main" id="{A45275A4-D57A-4340-A60F-F7A0E59D389B}"/>
              </a:ext>
            </a:extLst>
          </p:cNvPr>
          <p:cNvSpPr>
            <a:spLocks noGrp="1" noChangeArrowheads="1"/>
          </p:cNvSpPr>
          <p:nvPr>
            <p:ph type="sldNum" sz="quarter" idx="12"/>
          </p:nvPr>
        </p:nvSpPr>
        <p:spPr/>
        <p:txBody>
          <a:bodyPr/>
          <a:lstStyle>
            <a:lvl1pPr>
              <a:defRPr smtClean="0"/>
            </a:lvl1pPr>
          </a:lstStyle>
          <a:p>
            <a:pPr>
              <a:defRPr/>
            </a:pPr>
            <a:fld id="{2823A85E-353A-4EF2-8E04-96F24E0DDA8C}" type="slidenum">
              <a:rPr lang="en-US" altLang="en-US"/>
              <a:pPr>
                <a:defRPr/>
              </a:pPr>
              <a:t>‹#›</a:t>
            </a:fld>
            <a:endParaRPr lang="en-US" altLang="en-US"/>
          </a:p>
        </p:txBody>
      </p:sp>
    </p:spTree>
    <p:extLst>
      <p:ext uri="{BB962C8B-B14F-4D97-AF65-F5344CB8AC3E}">
        <p14:creationId xmlns:p14="http://schemas.microsoft.com/office/powerpoint/2010/main" val="176486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182F08E3-3B66-47AE-9384-414DD77FEA22}"/>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8" name="Rectangle 10">
            <a:extLst>
              <a:ext uri="{FF2B5EF4-FFF2-40B4-BE49-F238E27FC236}">
                <a16:creationId xmlns:a16="http://schemas.microsoft.com/office/drawing/2014/main" id="{4825D351-CE8D-40E3-A9BA-CAC141F72CA9}"/>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9" name="Rectangle 11">
            <a:extLst>
              <a:ext uri="{FF2B5EF4-FFF2-40B4-BE49-F238E27FC236}">
                <a16:creationId xmlns:a16="http://schemas.microsoft.com/office/drawing/2014/main" id="{229817E7-77A3-475C-8DEE-200562B8C16F}"/>
              </a:ext>
            </a:extLst>
          </p:cNvPr>
          <p:cNvSpPr>
            <a:spLocks noGrp="1" noChangeArrowheads="1"/>
          </p:cNvSpPr>
          <p:nvPr>
            <p:ph type="sldNum" sz="quarter" idx="12"/>
          </p:nvPr>
        </p:nvSpPr>
        <p:spPr/>
        <p:txBody>
          <a:bodyPr/>
          <a:lstStyle>
            <a:lvl1pPr>
              <a:defRPr smtClean="0"/>
            </a:lvl1pPr>
          </a:lstStyle>
          <a:p>
            <a:pPr>
              <a:defRPr/>
            </a:pPr>
            <a:fld id="{044C43FE-E3E1-4293-9859-726CCF6410C2}" type="slidenum">
              <a:rPr lang="en-US" altLang="en-US"/>
              <a:pPr>
                <a:defRPr/>
              </a:pPr>
              <a:t>‹#›</a:t>
            </a:fld>
            <a:endParaRPr lang="en-US" altLang="en-US"/>
          </a:p>
        </p:txBody>
      </p:sp>
    </p:spTree>
    <p:extLst>
      <p:ext uri="{BB962C8B-B14F-4D97-AF65-F5344CB8AC3E}">
        <p14:creationId xmlns:p14="http://schemas.microsoft.com/office/powerpoint/2010/main" val="62933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F7603F3B-1DAE-4133-AE9B-D632F555A5D0}"/>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4" name="Rectangle 10">
            <a:extLst>
              <a:ext uri="{FF2B5EF4-FFF2-40B4-BE49-F238E27FC236}">
                <a16:creationId xmlns:a16="http://schemas.microsoft.com/office/drawing/2014/main" id="{ACBD75EE-AB91-44DA-83F3-57564BBA4E8D}"/>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5" name="Rectangle 11">
            <a:extLst>
              <a:ext uri="{FF2B5EF4-FFF2-40B4-BE49-F238E27FC236}">
                <a16:creationId xmlns:a16="http://schemas.microsoft.com/office/drawing/2014/main" id="{219F40FB-AA57-4506-8D29-263D6FD675AA}"/>
              </a:ext>
            </a:extLst>
          </p:cNvPr>
          <p:cNvSpPr>
            <a:spLocks noGrp="1" noChangeArrowheads="1"/>
          </p:cNvSpPr>
          <p:nvPr>
            <p:ph type="sldNum" sz="quarter" idx="12"/>
          </p:nvPr>
        </p:nvSpPr>
        <p:spPr/>
        <p:txBody>
          <a:bodyPr/>
          <a:lstStyle>
            <a:lvl1pPr>
              <a:defRPr smtClean="0"/>
            </a:lvl1pPr>
          </a:lstStyle>
          <a:p>
            <a:pPr>
              <a:defRPr/>
            </a:pPr>
            <a:fld id="{DEC57CAD-4FFA-42F7-8A95-E88AEABBF1C1}" type="slidenum">
              <a:rPr lang="en-US" altLang="en-US"/>
              <a:pPr>
                <a:defRPr/>
              </a:pPr>
              <a:t>‹#›</a:t>
            </a:fld>
            <a:endParaRPr lang="en-US" altLang="en-US"/>
          </a:p>
        </p:txBody>
      </p:sp>
    </p:spTree>
    <p:extLst>
      <p:ext uri="{BB962C8B-B14F-4D97-AF65-F5344CB8AC3E}">
        <p14:creationId xmlns:p14="http://schemas.microsoft.com/office/powerpoint/2010/main" val="175411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7069ACE-6A7C-4089-AFA4-B5470700049F}"/>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3" name="Rectangle 10">
            <a:extLst>
              <a:ext uri="{FF2B5EF4-FFF2-40B4-BE49-F238E27FC236}">
                <a16:creationId xmlns:a16="http://schemas.microsoft.com/office/drawing/2014/main" id="{E652A965-3243-44C6-A600-7D614E01B445}"/>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4" name="Rectangle 11">
            <a:extLst>
              <a:ext uri="{FF2B5EF4-FFF2-40B4-BE49-F238E27FC236}">
                <a16:creationId xmlns:a16="http://schemas.microsoft.com/office/drawing/2014/main" id="{7902F4B6-6B3C-4217-931A-6D90D22AF00C}"/>
              </a:ext>
            </a:extLst>
          </p:cNvPr>
          <p:cNvSpPr>
            <a:spLocks noGrp="1" noChangeArrowheads="1"/>
          </p:cNvSpPr>
          <p:nvPr>
            <p:ph type="sldNum" sz="quarter" idx="12"/>
          </p:nvPr>
        </p:nvSpPr>
        <p:spPr/>
        <p:txBody>
          <a:bodyPr/>
          <a:lstStyle>
            <a:lvl1pPr>
              <a:defRPr smtClean="0"/>
            </a:lvl1pPr>
          </a:lstStyle>
          <a:p>
            <a:pPr>
              <a:defRPr/>
            </a:pPr>
            <a:fld id="{60B7B2BD-D97C-44CC-8186-99FFB5C233AB}" type="slidenum">
              <a:rPr lang="en-US" altLang="en-US"/>
              <a:pPr>
                <a:defRPr/>
              </a:pPr>
              <a:t>‹#›</a:t>
            </a:fld>
            <a:endParaRPr lang="en-US" altLang="en-US"/>
          </a:p>
        </p:txBody>
      </p:sp>
    </p:spTree>
    <p:extLst>
      <p:ext uri="{BB962C8B-B14F-4D97-AF65-F5344CB8AC3E}">
        <p14:creationId xmlns:p14="http://schemas.microsoft.com/office/powerpoint/2010/main" val="25539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C03A9D49-6F6F-4429-9891-D57AE50B2072}"/>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0">
            <a:extLst>
              <a:ext uri="{FF2B5EF4-FFF2-40B4-BE49-F238E27FC236}">
                <a16:creationId xmlns:a16="http://schemas.microsoft.com/office/drawing/2014/main" id="{34E1DF5C-0F8F-4B34-B650-E833922E8DB0}"/>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Rectangle 11">
            <a:extLst>
              <a:ext uri="{FF2B5EF4-FFF2-40B4-BE49-F238E27FC236}">
                <a16:creationId xmlns:a16="http://schemas.microsoft.com/office/drawing/2014/main" id="{BA74026B-6682-4E8C-9592-63756C118232}"/>
              </a:ext>
            </a:extLst>
          </p:cNvPr>
          <p:cNvSpPr>
            <a:spLocks noGrp="1" noChangeArrowheads="1"/>
          </p:cNvSpPr>
          <p:nvPr>
            <p:ph type="sldNum" sz="quarter" idx="12"/>
          </p:nvPr>
        </p:nvSpPr>
        <p:spPr/>
        <p:txBody>
          <a:bodyPr/>
          <a:lstStyle>
            <a:lvl1pPr>
              <a:defRPr smtClean="0"/>
            </a:lvl1pPr>
          </a:lstStyle>
          <a:p>
            <a:pPr>
              <a:defRPr/>
            </a:pPr>
            <a:fld id="{B583FFEF-E695-457F-BD60-6B837AE0F992}" type="slidenum">
              <a:rPr lang="en-US" altLang="en-US"/>
              <a:pPr>
                <a:defRPr/>
              </a:pPr>
              <a:t>‹#›</a:t>
            </a:fld>
            <a:endParaRPr lang="en-US" altLang="en-US"/>
          </a:p>
        </p:txBody>
      </p:sp>
    </p:spTree>
    <p:extLst>
      <p:ext uri="{BB962C8B-B14F-4D97-AF65-F5344CB8AC3E}">
        <p14:creationId xmlns:p14="http://schemas.microsoft.com/office/powerpoint/2010/main" val="204803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8BD86126-C197-45FB-92BE-D73E36F2CB4D}"/>
              </a:ext>
            </a:extLst>
          </p:cNvPr>
          <p:cNvSpPr>
            <a:spLocks noGrp="1" noChangeArrowheads="1"/>
          </p:cNvSpPr>
          <p:nvPr>
            <p:ph type="dt" sz="half" idx="10"/>
          </p:nvPr>
        </p:nvSpPr>
        <p:spPr>
          <a:xfrm>
            <a:off x="914400" y="6251575"/>
            <a:ext cx="19812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Rectangle 10">
            <a:extLst>
              <a:ext uri="{FF2B5EF4-FFF2-40B4-BE49-F238E27FC236}">
                <a16:creationId xmlns:a16="http://schemas.microsoft.com/office/drawing/2014/main" id="{A630D9F6-6B54-4693-B5DA-383DF0086D52}"/>
              </a:ext>
            </a:extLst>
          </p:cNvPr>
          <p:cNvSpPr>
            <a:spLocks noGrp="1" noChangeArrowheads="1"/>
          </p:cNvSpPr>
          <p:nvPr>
            <p:ph type="ftr" sz="quarter" idx="11"/>
          </p:nvPr>
        </p:nvSpPr>
        <p:spPr>
          <a:xfrm>
            <a:off x="3352800" y="6248400"/>
            <a:ext cx="2971800" cy="457200"/>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Rectangle 11">
            <a:extLst>
              <a:ext uri="{FF2B5EF4-FFF2-40B4-BE49-F238E27FC236}">
                <a16:creationId xmlns:a16="http://schemas.microsoft.com/office/drawing/2014/main" id="{D558D127-B9A9-46A8-87FE-323062D010F3}"/>
              </a:ext>
            </a:extLst>
          </p:cNvPr>
          <p:cNvSpPr>
            <a:spLocks noGrp="1" noChangeArrowheads="1"/>
          </p:cNvSpPr>
          <p:nvPr>
            <p:ph type="sldNum" sz="quarter" idx="12"/>
          </p:nvPr>
        </p:nvSpPr>
        <p:spPr/>
        <p:txBody>
          <a:bodyPr/>
          <a:lstStyle>
            <a:lvl1pPr>
              <a:defRPr smtClean="0"/>
            </a:lvl1pPr>
          </a:lstStyle>
          <a:p>
            <a:pPr>
              <a:defRPr/>
            </a:pPr>
            <a:fld id="{058D1F5F-9B7A-4DAD-89DA-92B82BCF85C0}" type="slidenum">
              <a:rPr lang="en-US" altLang="en-US"/>
              <a:pPr>
                <a:defRPr/>
              </a:pPr>
              <a:t>‹#›</a:t>
            </a:fld>
            <a:endParaRPr lang="en-US" altLang="en-US"/>
          </a:p>
        </p:txBody>
      </p:sp>
    </p:spTree>
    <p:extLst>
      <p:ext uri="{BB962C8B-B14F-4D97-AF65-F5344CB8AC3E}">
        <p14:creationId xmlns:p14="http://schemas.microsoft.com/office/powerpoint/2010/main" val="370775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E47003-1D81-4869-96A5-52FA38F98CF8}"/>
              </a:ext>
            </a:extLst>
          </p:cNvPr>
          <p:cNvGrpSpPr>
            <a:grpSpLocks/>
          </p:cNvGrpSpPr>
          <p:nvPr/>
        </p:nvGrpSpPr>
        <p:grpSpPr bwMode="auto">
          <a:xfrm>
            <a:off x="0" y="-15875"/>
            <a:ext cx="9124950" cy="4876800"/>
            <a:chOff x="0" y="182"/>
            <a:chExt cx="5748" cy="3072"/>
          </a:xfrm>
        </p:grpSpPr>
        <p:sp>
          <p:nvSpPr>
            <p:cNvPr id="1033" name="Rectangle 3">
              <a:extLst>
                <a:ext uri="{FF2B5EF4-FFF2-40B4-BE49-F238E27FC236}">
                  <a16:creationId xmlns:a16="http://schemas.microsoft.com/office/drawing/2014/main" id="{B4CCCCE6-6C01-5B4C-9A08-DEFE09400ADD}"/>
                </a:ext>
              </a:extLst>
            </p:cNvPr>
            <p:cNvSpPr>
              <a:spLocks noChangeArrowheads="1"/>
            </p:cNvSpPr>
            <p:nvPr/>
          </p:nvSpPr>
          <p:spPr bwMode="auto">
            <a:xfrm>
              <a:off x="0" y="182"/>
              <a:ext cx="384" cy="3072"/>
            </a:xfrm>
            <a:prstGeom prst="rect">
              <a:avLst/>
            </a:prstGeom>
            <a:solidFill>
              <a:srgbClr val="AD0000"/>
            </a:solidFill>
            <a:ln>
              <a:noFill/>
            </a:ln>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latin typeface="Times New Roman" panose="02020603050405020304" pitchFamily="18" charset="0"/>
              </a:endParaRPr>
            </a:p>
          </p:txBody>
        </p:sp>
        <p:sp>
          <p:nvSpPr>
            <p:cNvPr id="1034" name="Line 6">
              <a:extLst>
                <a:ext uri="{FF2B5EF4-FFF2-40B4-BE49-F238E27FC236}">
                  <a16:creationId xmlns:a16="http://schemas.microsoft.com/office/drawing/2014/main" id="{0469EAA4-B3B6-439A-AE45-F0D0EE995795}"/>
                </a:ext>
              </a:extLst>
            </p:cNvPr>
            <p:cNvSpPr>
              <a:spLocks noChangeShapeType="1"/>
            </p:cNvSpPr>
            <p:nvPr/>
          </p:nvSpPr>
          <p:spPr bwMode="auto">
            <a:xfrm>
              <a:off x="516" y="816"/>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7">
            <a:extLst>
              <a:ext uri="{FF2B5EF4-FFF2-40B4-BE49-F238E27FC236}">
                <a16:creationId xmlns:a16="http://schemas.microsoft.com/office/drawing/2014/main" id="{C80015B8-AD30-463C-A4DF-8BDA101FD97C}"/>
              </a:ext>
            </a:extLst>
          </p:cNvPr>
          <p:cNvSpPr>
            <a:spLocks noGrp="1" noChangeArrowheads="1"/>
          </p:cNvSpPr>
          <p:nvPr>
            <p:ph type="title"/>
          </p:nvPr>
        </p:nvSpPr>
        <p:spPr bwMode="auto">
          <a:xfrm>
            <a:off x="914400" y="277813"/>
            <a:ext cx="822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FA6C7D74-58CB-4164-BECA-EB5935475E94}"/>
              </a:ext>
            </a:extLst>
          </p:cNvPr>
          <p:cNvSpPr>
            <a:spLocks noGrp="1" noChangeArrowheads="1"/>
          </p:cNvSpPr>
          <p:nvPr>
            <p:ph type="body" idx="1"/>
          </p:nvPr>
        </p:nvSpPr>
        <p:spPr bwMode="auto">
          <a:xfrm>
            <a:off x="1047750" y="1219200"/>
            <a:ext cx="78486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63" name="Rectangle 11">
            <a:extLst>
              <a:ext uri="{FF2B5EF4-FFF2-40B4-BE49-F238E27FC236}">
                <a16:creationId xmlns:a16="http://schemas.microsoft.com/office/drawing/2014/main" id="{AE83F0B2-B891-1B42-83F0-9A537CFCF6A9}"/>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C8008C07-7E1B-4AE8-B812-AC7D93E3F8A0}" type="slidenum">
              <a:rPr lang="en-US" altLang="en-US"/>
              <a:pPr>
                <a:defRPr/>
              </a:pPr>
              <a:t>‹#›</a:t>
            </a:fld>
            <a:endParaRPr lang="en-US" altLang="en-US"/>
          </a:p>
        </p:txBody>
      </p:sp>
      <p:sp>
        <p:nvSpPr>
          <p:cNvPr id="1030" name="Line 12">
            <a:extLst>
              <a:ext uri="{FF2B5EF4-FFF2-40B4-BE49-F238E27FC236}">
                <a16:creationId xmlns:a16="http://schemas.microsoft.com/office/drawing/2014/main" id="{D9C7AFC5-B5A7-4C39-BC29-8D4C8A193CD5}"/>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1" name="Picture 12">
            <a:extLst>
              <a:ext uri="{FF2B5EF4-FFF2-40B4-BE49-F238E27FC236}">
                <a16:creationId xmlns:a16="http://schemas.microsoft.com/office/drawing/2014/main" id="{D39CB3A5-9837-413F-B5F4-E8D8B31C73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302375"/>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13">
            <a:extLst>
              <a:ext uri="{FF2B5EF4-FFF2-40B4-BE49-F238E27FC236}">
                <a16:creationId xmlns:a16="http://schemas.microsoft.com/office/drawing/2014/main" id="{0CB4003E-93CD-404C-8A97-2AB83D9446EA}"/>
              </a:ext>
            </a:extLst>
          </p:cNvPr>
          <p:cNvSpPr txBox="1">
            <a:spLocks noChangeArrowheads="1"/>
          </p:cNvSpPr>
          <p:nvPr userDrawn="1"/>
        </p:nvSpPr>
        <p:spPr bwMode="auto">
          <a:xfrm>
            <a:off x="914400" y="6273800"/>
            <a:ext cx="2366963" cy="58420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1600" dirty="0">
                <a:solidFill>
                  <a:srgbClr val="7F7F7F"/>
                </a:solidFill>
                <a:latin typeface="Bell MT" pitchFamily="18" charset="0"/>
              </a:rPr>
              <a:t>Harvard T.H. Chan </a:t>
            </a:r>
          </a:p>
          <a:p>
            <a:pPr eaLnBrk="1" hangingPunct="1">
              <a:defRPr/>
            </a:pPr>
            <a:r>
              <a:rPr lang="en-US" altLang="en-US" sz="1600" dirty="0">
                <a:solidFill>
                  <a:srgbClr val="7F7F7F"/>
                </a:solidFill>
                <a:latin typeface="Bell MT" pitchFamily="18" charset="0"/>
              </a:rPr>
              <a:t>School of Public Health</a:t>
            </a:r>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Lst>
  <p:hf hdr="0" ftr="0" dt="0"/>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2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2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2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2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200">
          <a:solidFill>
            <a:schemeClr val="tx2"/>
          </a:solidFill>
          <a:latin typeface="Times New Roman" charset="0"/>
          <a:ea typeface="ＭＳ Ｐゴシック" charset="0"/>
        </a:defRPr>
      </a:lvl6pPr>
      <a:lvl7pPr marL="914400" algn="l" rtl="0" fontAlgn="base">
        <a:spcBef>
          <a:spcPct val="0"/>
        </a:spcBef>
        <a:spcAft>
          <a:spcPct val="0"/>
        </a:spcAft>
        <a:defRPr sz="4200">
          <a:solidFill>
            <a:schemeClr val="tx2"/>
          </a:solidFill>
          <a:latin typeface="Times New Roman" charset="0"/>
          <a:ea typeface="ＭＳ Ｐゴシック" charset="0"/>
        </a:defRPr>
      </a:lvl7pPr>
      <a:lvl8pPr marL="1371600" algn="l" rtl="0" fontAlgn="base">
        <a:spcBef>
          <a:spcPct val="0"/>
        </a:spcBef>
        <a:spcAft>
          <a:spcPct val="0"/>
        </a:spcAft>
        <a:defRPr sz="4200">
          <a:solidFill>
            <a:schemeClr val="tx2"/>
          </a:solidFill>
          <a:latin typeface="Times New Roman" charset="0"/>
          <a:ea typeface="ＭＳ Ｐゴシック" charset="0"/>
        </a:defRPr>
      </a:lvl8pPr>
      <a:lvl9pPr marL="1828800" algn="l" rtl="0" fontAlgn="base">
        <a:spcBef>
          <a:spcPct val="0"/>
        </a:spcBef>
        <a:spcAft>
          <a:spcPct val="0"/>
        </a:spcAft>
        <a:defRPr sz="42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sph.harvard.edu/preparedness"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jhsph.edu/preparedness/training/online/riskcomm.html" TargetMode="External"/><Relationship Id="rId5" Type="http://schemas.openxmlformats.org/officeDocument/2006/relationships/hyperlink" Target="http://emergency.cdc.gov/" TargetMode="External"/><Relationship Id="rId4" Type="http://schemas.openxmlformats.org/officeDocument/2006/relationships/hyperlink" Target="http://www.hsph.harvard.edu/hperl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5">
            <a:extLst>
              <a:ext uri="{FF2B5EF4-FFF2-40B4-BE49-F238E27FC236}">
                <a16:creationId xmlns:a16="http://schemas.microsoft.com/office/drawing/2014/main" id="{3AE54319-12C8-4218-A504-07E060061AF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FA97CF10-86A7-4A27-B0F7-F94EB4B1B7DB}" type="slidenum">
              <a:rPr lang="en-US" altLang="en-US" sz="1000"/>
              <a:pPr>
                <a:spcBef>
                  <a:spcPct val="0"/>
                </a:spcBef>
                <a:buClrTx/>
                <a:buSzTx/>
                <a:buFontTx/>
                <a:buNone/>
              </a:pPr>
              <a:t>1</a:t>
            </a:fld>
            <a:endParaRPr lang="en-US" altLang="en-US" sz="1000"/>
          </a:p>
        </p:txBody>
      </p:sp>
      <p:sp>
        <p:nvSpPr>
          <p:cNvPr id="48130" name="Rectangle 2">
            <a:extLst>
              <a:ext uri="{FF2B5EF4-FFF2-40B4-BE49-F238E27FC236}">
                <a16:creationId xmlns:a16="http://schemas.microsoft.com/office/drawing/2014/main" id="{89D4DDC3-8E48-B64E-8AAD-115F3DB00C46}"/>
              </a:ext>
            </a:extLst>
          </p:cNvPr>
          <p:cNvSpPr>
            <a:spLocks noGrp="1" noChangeArrowheads="1"/>
          </p:cNvSpPr>
          <p:nvPr>
            <p:ph type="ctrTitle"/>
          </p:nvPr>
        </p:nvSpPr>
        <p:spPr>
          <a:xfrm>
            <a:off x="2133600" y="990600"/>
            <a:ext cx="6629400" cy="2209800"/>
          </a:xfrm>
          <a:extLst/>
        </p:spPr>
        <p:txBody>
          <a:bodyPr/>
          <a:lstStyle/>
          <a:p>
            <a:pPr algn="ctr" eaLnBrk="1" hangingPunct="1">
              <a:defRPr/>
            </a:pPr>
            <a:r>
              <a:rPr lang="en-US" sz="4400" dirty="0">
                <a:ea typeface="+mj-ea"/>
                <a:cs typeface="ＭＳ Ｐゴシック" charset="0"/>
              </a:rPr>
              <a:t>Integrating Local Knowledge into your Disaster Planning: a New APP</a:t>
            </a:r>
            <a:endParaRPr lang="en-US" sz="4400" dirty="0">
              <a:ea typeface="+mj-ea"/>
              <a:cs typeface="+mj-cs"/>
            </a:endParaRPr>
          </a:p>
        </p:txBody>
      </p:sp>
      <p:sp>
        <p:nvSpPr>
          <p:cNvPr id="48131" name="Rectangle 3">
            <a:extLst>
              <a:ext uri="{FF2B5EF4-FFF2-40B4-BE49-F238E27FC236}">
                <a16:creationId xmlns:a16="http://schemas.microsoft.com/office/drawing/2014/main" id="{C1596B1C-37A8-8C45-B234-8C06E98766D3}"/>
              </a:ext>
            </a:extLst>
          </p:cNvPr>
          <p:cNvSpPr>
            <a:spLocks noGrp="1" noChangeArrowheads="1"/>
          </p:cNvSpPr>
          <p:nvPr>
            <p:ph type="subTitle" idx="1"/>
          </p:nvPr>
        </p:nvSpPr>
        <p:spPr>
          <a:xfrm>
            <a:off x="1371600" y="4191000"/>
            <a:ext cx="6858000" cy="1387475"/>
          </a:xfrm>
          <a:extLst/>
        </p:spPr>
        <p:txBody>
          <a:bodyPr/>
          <a:lstStyle/>
          <a:p>
            <a:pPr eaLnBrk="1" hangingPunct="1">
              <a:defRPr/>
            </a:pPr>
            <a:r>
              <a:rPr lang="en-US" sz="1600" dirty="0">
                <a:ea typeface="+mn-ea"/>
                <a:cs typeface="+mn-cs"/>
              </a:rPr>
              <a:t>Massachusetts Association of Health Boards Annual Certificate Program</a:t>
            </a:r>
          </a:p>
          <a:p>
            <a:pPr eaLnBrk="1" hangingPunct="1">
              <a:defRPr/>
            </a:pPr>
            <a:r>
              <a:rPr lang="en-US" sz="1600" dirty="0">
                <a:ea typeface="+mn-ea"/>
                <a:cs typeface="+mn-cs"/>
              </a:rPr>
              <a:t>Taunton, MA</a:t>
            </a:r>
          </a:p>
          <a:p>
            <a:pPr eaLnBrk="1" hangingPunct="1">
              <a:defRPr/>
            </a:pPr>
            <a:r>
              <a:rPr lang="en-US" sz="1600" dirty="0">
                <a:ea typeface="+mn-ea"/>
                <a:cs typeface="+mn-cs"/>
              </a:rPr>
              <a:t> November 16, 2019</a:t>
            </a:r>
          </a:p>
          <a:p>
            <a:pPr eaLnBrk="1" hangingPunct="1">
              <a:defRPr/>
            </a:pPr>
            <a:r>
              <a:rPr lang="en-US" sz="1600" dirty="0">
                <a:ea typeface="+mn-ea"/>
                <a:cs typeface="+mn-cs"/>
              </a:rPr>
              <a:t>Rachael </a:t>
            </a:r>
            <a:r>
              <a:rPr lang="en-US" sz="1600" dirty="0" err="1">
                <a:ea typeface="+mn-ea"/>
                <a:cs typeface="+mn-cs"/>
              </a:rPr>
              <a:t>Piltch</a:t>
            </a:r>
            <a:r>
              <a:rPr lang="en-US" sz="1600" dirty="0">
                <a:ea typeface="+mn-ea"/>
                <a:cs typeface="+mn-cs"/>
              </a:rPr>
              <a:t>-Loeb, Nigel Harriman</a:t>
            </a:r>
          </a:p>
          <a:p>
            <a:pPr eaLnBrk="1" hangingPunct="1">
              <a:defRPr/>
            </a:pPr>
            <a:r>
              <a:rPr lang="en-US" sz="1600" dirty="0">
                <a:ea typeface="+mn-ea"/>
                <a:cs typeface="+mn-cs"/>
              </a:rPr>
              <a:t>Emergency Preparedness, Research, Evaluation &amp; Practice Program </a:t>
            </a:r>
          </a:p>
          <a:p>
            <a:pPr eaLnBrk="1" hangingPunct="1">
              <a:defRPr/>
            </a:pPr>
            <a:r>
              <a:rPr lang="en-US" sz="1600" dirty="0">
                <a:ea typeface="+mn-ea"/>
                <a:cs typeface="+mn-cs"/>
                <a:hlinkClick r:id="rId3"/>
              </a:rPr>
              <a:t>www.hsph.harvard.edu/preparedness</a:t>
            </a:r>
            <a:endParaRPr lang="en-US" sz="1600" dirty="0">
              <a:ea typeface="+mn-ea"/>
              <a:cs typeface="+mn-cs"/>
            </a:endParaRPr>
          </a:p>
          <a:p>
            <a:pPr eaLnBrk="1" hangingPunct="1">
              <a:defRPr/>
            </a:pPr>
            <a:endParaRPr lang="en-US" sz="2000" dirty="0">
              <a:ea typeface="+mn-ea"/>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6">
            <a:extLst>
              <a:ext uri="{FF2B5EF4-FFF2-40B4-BE49-F238E27FC236}">
                <a16:creationId xmlns:a16="http://schemas.microsoft.com/office/drawing/2014/main" id="{A3D04CB4-AE03-490F-9786-DDD98DBE2B7F}"/>
              </a:ext>
            </a:extLst>
          </p:cNvPr>
          <p:cNvSpPr txBox="1">
            <a:spLocks noChangeArrowheads="1"/>
          </p:cNvSpPr>
          <p:nvPr/>
        </p:nvSpPr>
        <p:spPr bwMode="auto">
          <a:xfrm>
            <a:off x="3419475" y="1168400"/>
            <a:ext cx="55816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600"/>
              </a:spcAft>
              <a:buClrTx/>
              <a:buSzTx/>
              <a:buFont typeface="Wingdings" panose="05000000000000000000" pitchFamily="2" charset="2"/>
              <a:buChar char="§"/>
            </a:pPr>
            <a:r>
              <a:rPr lang="en-US" altLang="en-US" sz="2000" b="1">
                <a:latin typeface="Tahoma" panose="020B0604030504040204" pitchFamily="34" charset="0"/>
              </a:rPr>
              <a:t>Attack rate </a:t>
            </a:r>
            <a:r>
              <a:rPr lang="en-US" altLang="en-US" sz="2000">
                <a:latin typeface="Tahoma" panose="020B0604030504040204" pitchFamily="34" charset="0"/>
              </a:rPr>
              <a:t>and </a:t>
            </a:r>
            <a:r>
              <a:rPr lang="en-US" altLang="en-US" sz="2000" b="1">
                <a:latin typeface="Tahoma" panose="020B0604030504040204" pitchFamily="34" charset="0"/>
              </a:rPr>
              <a:t>number of hospitalizations </a:t>
            </a:r>
            <a:r>
              <a:rPr lang="en-US" altLang="en-US" sz="2000">
                <a:latin typeface="Tahoma" panose="020B0604030504040204" pitchFamily="34" charset="0"/>
              </a:rPr>
              <a:t>due to respiratory illness vary across affected countries, but appear to be notably </a:t>
            </a:r>
            <a:r>
              <a:rPr lang="en-US" altLang="en-US" sz="2000" b="1">
                <a:latin typeface="Tahoma" panose="020B0604030504040204" pitchFamily="34" charset="0"/>
              </a:rPr>
              <a:t>higher than normal</a:t>
            </a:r>
          </a:p>
          <a:p>
            <a:pPr eaLnBrk="1" hangingPunct="1">
              <a:spcBef>
                <a:spcPct val="0"/>
              </a:spcBef>
              <a:spcAft>
                <a:spcPts val="600"/>
              </a:spcAft>
              <a:buClrTx/>
              <a:buSzTx/>
              <a:buFont typeface="Wingdings" panose="05000000000000000000" pitchFamily="2" charset="2"/>
              <a:buChar char="§"/>
            </a:pPr>
            <a:r>
              <a:rPr lang="en-US" altLang="en-US" sz="2000">
                <a:latin typeface="Tahoma" panose="020B0604030504040204" pitchFamily="34" charset="0"/>
              </a:rPr>
              <a:t>Spike observed in patient deaths attributable to  respiratory illness:  </a:t>
            </a:r>
            <a:r>
              <a:rPr lang="en-US" altLang="en-US" sz="2000" b="1">
                <a:latin typeface="Tahoma" panose="020B0604030504040204" pitchFamily="34" charset="0"/>
              </a:rPr>
              <a:t>35 deaths in Buenos Aires alone </a:t>
            </a:r>
          </a:p>
          <a:p>
            <a:pPr eaLnBrk="1" hangingPunct="1">
              <a:spcBef>
                <a:spcPct val="0"/>
              </a:spcBef>
              <a:spcAft>
                <a:spcPts val="600"/>
              </a:spcAft>
              <a:buClrTx/>
              <a:buSzTx/>
              <a:buFont typeface="Wingdings" panose="05000000000000000000" pitchFamily="2" charset="2"/>
              <a:buChar char="§"/>
            </a:pPr>
            <a:r>
              <a:rPr lang="en-US" altLang="en-US" sz="2000">
                <a:latin typeface="Tahoma" panose="020B0604030504040204" pitchFamily="34" charset="0"/>
              </a:rPr>
              <a:t>Concerns about the outbreak of severe respiratory illness associated with influenza have </a:t>
            </a:r>
            <a:r>
              <a:rPr lang="en-US" altLang="en-US" sz="2000" b="1">
                <a:latin typeface="Tahoma" panose="020B0604030504040204" pitchFamily="34" charset="0"/>
              </a:rPr>
              <a:t>caught the attention </a:t>
            </a:r>
            <a:r>
              <a:rPr lang="en-US" altLang="en-US" sz="2000">
                <a:latin typeface="Tahoma" panose="020B0604030504040204" pitchFamily="34" charset="0"/>
              </a:rPr>
              <a:t>of global health experts and media outlets have picked the news.</a:t>
            </a:r>
          </a:p>
        </p:txBody>
      </p:sp>
      <p:sp>
        <p:nvSpPr>
          <p:cNvPr id="30722" name="Slide Number Placeholder 2">
            <a:extLst>
              <a:ext uri="{FF2B5EF4-FFF2-40B4-BE49-F238E27FC236}">
                <a16:creationId xmlns:a16="http://schemas.microsoft.com/office/drawing/2014/main" id="{54350FEE-8667-4844-BD9C-842F00B20371}"/>
              </a:ext>
            </a:extLst>
          </p:cNvPr>
          <p:cNvSpPr>
            <a:spLocks noGrp="1"/>
          </p:cNvSpPr>
          <p:nvPr>
            <p:ph type="sldNum" sz="quarter" idx="12"/>
          </p:nvPr>
        </p:nvSpPr>
        <p:spPr>
          <a:xfrm>
            <a:off x="8770938" y="112713"/>
            <a:ext cx="392112" cy="32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03222406-2533-485A-ABD7-33FB7AE877C6}" type="slidenum">
              <a:rPr lang="en-US" altLang="en-US" sz="1000">
                <a:solidFill>
                  <a:srgbClr val="FFFF69"/>
                </a:solidFill>
                <a:latin typeface="Tahoma" panose="020B0604030504040204" pitchFamily="34" charset="0"/>
              </a:rPr>
              <a:pPr>
                <a:spcBef>
                  <a:spcPct val="0"/>
                </a:spcBef>
                <a:buClrTx/>
                <a:buSzTx/>
                <a:buFontTx/>
                <a:buNone/>
              </a:pPr>
              <a:t>10</a:t>
            </a:fld>
            <a:endParaRPr lang="en-US" altLang="en-US" sz="1000">
              <a:solidFill>
                <a:srgbClr val="FFFF69"/>
              </a:solidFill>
              <a:latin typeface="Tahoma" panose="020B0604030504040204" pitchFamily="34" charset="0"/>
            </a:endParaRPr>
          </a:p>
        </p:txBody>
      </p:sp>
      <p:pic>
        <p:nvPicPr>
          <p:cNvPr id="30723" name="Picture 2">
            <a:extLst>
              <a:ext uri="{FF2B5EF4-FFF2-40B4-BE49-F238E27FC236}">
                <a16:creationId xmlns:a16="http://schemas.microsoft.com/office/drawing/2014/main" id="{6AA8711A-C5DA-4196-B5DD-B34CC907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206500"/>
            <a:ext cx="26527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9">
            <a:extLst>
              <a:ext uri="{FF2B5EF4-FFF2-40B4-BE49-F238E27FC236}">
                <a16:creationId xmlns:a16="http://schemas.microsoft.com/office/drawing/2014/main" id="{087C891B-E8A9-4BF1-91CF-66D879937561}"/>
              </a:ext>
            </a:extLst>
          </p:cNvPr>
          <p:cNvGrpSpPr>
            <a:grpSpLocks/>
          </p:cNvGrpSpPr>
          <p:nvPr/>
        </p:nvGrpSpPr>
        <p:grpSpPr bwMode="auto">
          <a:xfrm>
            <a:off x="-152400" y="0"/>
            <a:ext cx="9220200" cy="914400"/>
            <a:chOff x="-152400" y="-1"/>
            <a:chExt cx="8763001" cy="914400"/>
          </a:xfrm>
        </p:grpSpPr>
        <p:sp>
          <p:nvSpPr>
            <p:cNvPr id="9" name="Rectangle 8">
              <a:extLst>
                <a:ext uri="{FF2B5EF4-FFF2-40B4-BE49-F238E27FC236}">
                  <a16:creationId xmlns:a16="http://schemas.microsoft.com/office/drawing/2014/main" id="{B843247A-BEA4-CF44-B20D-6BF6A47311A6}"/>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0728" name="Group 11">
              <a:extLst>
                <a:ext uri="{FF2B5EF4-FFF2-40B4-BE49-F238E27FC236}">
                  <a16:creationId xmlns:a16="http://schemas.microsoft.com/office/drawing/2014/main" id="{4E3CA930-09BA-4DD9-9915-F40E518C7253}"/>
                </a:ext>
              </a:extLst>
            </p:cNvPr>
            <p:cNvGrpSpPr>
              <a:grpSpLocks/>
            </p:cNvGrpSpPr>
            <p:nvPr/>
          </p:nvGrpSpPr>
          <p:grpSpPr bwMode="auto">
            <a:xfrm>
              <a:off x="-152400" y="-1"/>
              <a:ext cx="4065587" cy="914400"/>
              <a:chOff x="-466001" y="-4"/>
              <a:chExt cx="2491428" cy="3305908"/>
            </a:xfrm>
          </p:grpSpPr>
          <p:sp>
            <p:nvSpPr>
              <p:cNvPr id="11" name="Manual Operation 10">
                <a:extLst>
                  <a:ext uri="{FF2B5EF4-FFF2-40B4-BE49-F238E27FC236}">
                    <a16:creationId xmlns:a16="http://schemas.microsoft.com/office/drawing/2014/main" id="{0B3766E2-1617-814A-B4E7-03C7A710E886}"/>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Manual Operation 4">
                <a:extLst>
                  <a:ext uri="{FF2B5EF4-FFF2-40B4-BE49-F238E27FC236}">
                    <a16:creationId xmlns:a16="http://schemas.microsoft.com/office/drawing/2014/main" id="{D933C32D-236F-254A-AA3A-A398B24BE489}"/>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59A7F-EE83-E048-BD95-9FD99F8FD7C2}"/>
              </a:ext>
            </a:extLst>
          </p:cNvPr>
          <p:cNvSpPr>
            <a:spLocks noGrp="1"/>
          </p:cNvSpPr>
          <p:nvPr>
            <p:ph idx="1"/>
          </p:nvPr>
        </p:nvSpPr>
        <p:spPr>
          <a:xfrm>
            <a:off x="330200" y="1447800"/>
            <a:ext cx="8356600" cy="4783138"/>
          </a:xfrm>
        </p:spPr>
        <p:txBody>
          <a:bodyPr>
            <a:normAutofit/>
          </a:bodyPr>
          <a:lstStyle/>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1600" dirty="0">
              <a:ea typeface="Tahoma" panose="020B0604030504040204" pitchFamily="34" charset="0"/>
            </a:endParaRPr>
          </a:p>
          <a:p>
            <a:pPr marL="0" lvl="1" indent="0" algn="just">
              <a:buFont typeface="Wingdings" panose="05000000000000000000" pitchFamily="2" charset="2"/>
              <a:buNone/>
              <a:defRPr/>
            </a:pPr>
            <a:endParaRPr lang="en-US" sz="2400" dirty="0">
              <a:solidFill>
                <a:schemeClr val="accent1">
                  <a:lumMod val="60000"/>
                  <a:lumOff val="40000"/>
                </a:schemeClr>
              </a:solidFill>
              <a:ea typeface="Tahoma" panose="020B0604030504040204" pitchFamily="34" charset="0"/>
            </a:endParaRPr>
          </a:p>
        </p:txBody>
      </p:sp>
      <p:sp>
        <p:nvSpPr>
          <p:cNvPr id="31746" name="Slide Number Placeholder 6">
            <a:extLst>
              <a:ext uri="{FF2B5EF4-FFF2-40B4-BE49-F238E27FC236}">
                <a16:creationId xmlns:a16="http://schemas.microsoft.com/office/drawing/2014/main" id="{802BD30B-3FFE-4B9D-A8F0-E57C584C3485}"/>
              </a:ext>
            </a:extLst>
          </p:cNvPr>
          <p:cNvSpPr>
            <a:spLocks noGrp="1"/>
          </p:cNvSpPr>
          <p:nvPr>
            <p:ph type="sldNum" sz="quarter" idx="12"/>
          </p:nvPr>
        </p:nvSpPr>
        <p:spPr>
          <a:xfrm>
            <a:off x="8728075" y="106363"/>
            <a:ext cx="415925" cy="32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B33FAE08-67E6-4450-A824-6DBAC05E06B0}" type="slidenum">
              <a:rPr lang="en-US" altLang="en-US" sz="1000">
                <a:solidFill>
                  <a:srgbClr val="FFFF69"/>
                </a:solidFill>
                <a:latin typeface="Tahoma" panose="020B0604030504040204" pitchFamily="34" charset="0"/>
              </a:rPr>
              <a:pPr>
                <a:spcBef>
                  <a:spcPct val="0"/>
                </a:spcBef>
                <a:buClrTx/>
                <a:buSzTx/>
                <a:buFontTx/>
                <a:buNone/>
              </a:pPr>
              <a:t>11</a:t>
            </a:fld>
            <a:endParaRPr lang="en-US" altLang="en-US" sz="1000">
              <a:solidFill>
                <a:srgbClr val="FFFF69"/>
              </a:solidFill>
              <a:latin typeface="Tahoma" panose="020B0604030504040204" pitchFamily="34" charset="0"/>
            </a:endParaRPr>
          </a:p>
        </p:txBody>
      </p:sp>
      <p:sp>
        <p:nvSpPr>
          <p:cNvPr id="31747" name="TextBox 5">
            <a:extLst>
              <a:ext uri="{FF2B5EF4-FFF2-40B4-BE49-F238E27FC236}">
                <a16:creationId xmlns:a16="http://schemas.microsoft.com/office/drawing/2014/main" id="{48A1E05E-2F7A-4287-9563-F38248F1D978}"/>
              </a:ext>
            </a:extLst>
          </p:cNvPr>
          <p:cNvSpPr txBox="1">
            <a:spLocks noChangeArrowheads="1"/>
          </p:cNvSpPr>
          <p:nvPr/>
        </p:nvSpPr>
        <p:spPr bwMode="auto">
          <a:xfrm>
            <a:off x="649288" y="1171575"/>
            <a:ext cx="81676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600"/>
              </a:spcAft>
              <a:buClrTx/>
              <a:buSzTx/>
              <a:buFont typeface="Wingdings" panose="05000000000000000000" pitchFamily="2" charset="2"/>
              <a:buChar char="§"/>
            </a:pPr>
            <a:r>
              <a:rPr lang="en-US" altLang="en-US" sz="2400">
                <a:latin typeface="Tahoma" panose="020B0604030504040204" pitchFamily="34" charset="0"/>
              </a:rPr>
              <a:t>Virologists have detected a genetic variant in the predominant circulating strain of </a:t>
            </a:r>
            <a:r>
              <a:rPr lang="en-US" altLang="en-US" sz="2400" b="1">
                <a:latin typeface="Tahoma" panose="020B0604030504040204" pitchFamily="34" charset="0"/>
              </a:rPr>
              <a:t>Southern Hemisphere H1N1 Influenza A </a:t>
            </a:r>
            <a:r>
              <a:rPr lang="en-US" altLang="en-US" sz="2400">
                <a:latin typeface="Tahoma" panose="020B0604030504040204" pitchFamily="34" charset="0"/>
              </a:rPr>
              <a:t>as compared to the 2009 H1N1 strain that was </a:t>
            </a:r>
          </a:p>
          <a:p>
            <a:pPr eaLnBrk="1" hangingPunct="1">
              <a:spcBef>
                <a:spcPct val="0"/>
              </a:spcBef>
              <a:spcAft>
                <a:spcPts val="600"/>
              </a:spcAft>
              <a:buClrTx/>
              <a:buSzTx/>
              <a:buFont typeface="Wingdings" panose="05000000000000000000" pitchFamily="2" charset="2"/>
              <a:buChar char="§"/>
            </a:pPr>
            <a:r>
              <a:rPr lang="en-US" altLang="en-US" sz="2400">
                <a:latin typeface="Tahoma" panose="020B0604030504040204" pitchFamily="34" charset="0"/>
              </a:rPr>
              <a:t>These changes represent a major </a:t>
            </a:r>
            <a:r>
              <a:rPr lang="en-US" altLang="en-US" sz="2400" i="1">
                <a:latin typeface="Tahoma" panose="020B0604030504040204" pitchFamily="34" charset="0"/>
              </a:rPr>
              <a:t>antigenic drift </a:t>
            </a:r>
            <a:r>
              <a:rPr lang="en-US" altLang="en-US" sz="2400">
                <a:latin typeface="Tahoma" panose="020B0604030504040204" pitchFamily="34" charset="0"/>
              </a:rPr>
              <a:t>of the Influenza A H1N1 virus</a:t>
            </a:r>
          </a:p>
        </p:txBody>
      </p:sp>
      <p:pic>
        <p:nvPicPr>
          <p:cNvPr id="31748" name="Picture 7">
            <a:extLst>
              <a:ext uri="{FF2B5EF4-FFF2-40B4-BE49-F238E27FC236}">
                <a16:creationId xmlns:a16="http://schemas.microsoft.com/office/drawing/2014/main" id="{87D007D8-3EE4-4041-86CB-BD34763EA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62400"/>
            <a:ext cx="40862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a:extLst>
              <a:ext uri="{FF2B5EF4-FFF2-40B4-BE49-F238E27FC236}">
                <a16:creationId xmlns:a16="http://schemas.microsoft.com/office/drawing/2014/main" id="{99E662CF-D0B8-442D-87F8-9DD3C67392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27432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9">
            <a:extLst>
              <a:ext uri="{FF2B5EF4-FFF2-40B4-BE49-F238E27FC236}">
                <a16:creationId xmlns:a16="http://schemas.microsoft.com/office/drawing/2014/main" id="{D6127C2D-EEBF-4159-9DA6-0A8B74A5B4C3}"/>
              </a:ext>
            </a:extLst>
          </p:cNvPr>
          <p:cNvGrpSpPr>
            <a:grpSpLocks/>
          </p:cNvGrpSpPr>
          <p:nvPr/>
        </p:nvGrpSpPr>
        <p:grpSpPr bwMode="auto">
          <a:xfrm>
            <a:off x="-152400" y="0"/>
            <a:ext cx="9220200" cy="914400"/>
            <a:chOff x="-152400" y="-1"/>
            <a:chExt cx="8763001" cy="914400"/>
          </a:xfrm>
        </p:grpSpPr>
        <p:sp>
          <p:nvSpPr>
            <p:cNvPr id="11" name="Rectangle 10">
              <a:extLst>
                <a:ext uri="{FF2B5EF4-FFF2-40B4-BE49-F238E27FC236}">
                  <a16:creationId xmlns:a16="http://schemas.microsoft.com/office/drawing/2014/main" id="{B5639DC2-67B5-3942-8891-3CE65BF6FE72}"/>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1754" name="Group 11">
              <a:extLst>
                <a:ext uri="{FF2B5EF4-FFF2-40B4-BE49-F238E27FC236}">
                  <a16:creationId xmlns:a16="http://schemas.microsoft.com/office/drawing/2014/main" id="{1A9DF9AB-A187-4410-8B13-8CE3E625000D}"/>
                </a:ext>
              </a:extLst>
            </p:cNvPr>
            <p:cNvGrpSpPr>
              <a:grpSpLocks/>
            </p:cNvGrpSpPr>
            <p:nvPr/>
          </p:nvGrpSpPr>
          <p:grpSpPr bwMode="auto">
            <a:xfrm>
              <a:off x="-152400" y="-1"/>
              <a:ext cx="4065587" cy="914400"/>
              <a:chOff x="-466001" y="-4"/>
              <a:chExt cx="2491428" cy="3305908"/>
            </a:xfrm>
          </p:grpSpPr>
          <p:sp>
            <p:nvSpPr>
              <p:cNvPr id="13" name="Manual Operation 12">
                <a:extLst>
                  <a:ext uri="{FF2B5EF4-FFF2-40B4-BE49-F238E27FC236}">
                    <a16:creationId xmlns:a16="http://schemas.microsoft.com/office/drawing/2014/main" id="{BF3886A6-1F3C-6F4A-8D38-CE598388BBFC}"/>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Manual Operation 4">
                <a:extLst>
                  <a:ext uri="{FF2B5EF4-FFF2-40B4-BE49-F238E27FC236}">
                    <a16:creationId xmlns:a16="http://schemas.microsoft.com/office/drawing/2014/main" id="{9DF4AA89-B145-D14A-A433-932EF0793183}"/>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11947-E0E4-B542-AC25-F9E195D8A778}"/>
              </a:ext>
            </a:extLst>
          </p:cNvPr>
          <p:cNvSpPr>
            <a:spLocks noGrp="1"/>
          </p:cNvSpPr>
          <p:nvPr>
            <p:ph idx="1"/>
          </p:nvPr>
        </p:nvSpPr>
        <p:spPr>
          <a:xfrm>
            <a:off x="277813" y="1254125"/>
            <a:ext cx="8237537" cy="2700338"/>
          </a:xfrm>
        </p:spPr>
        <p:txBody>
          <a:bodyPr>
            <a:normAutofit/>
          </a:bodyPr>
          <a:lstStyle/>
          <a:p>
            <a:pPr lvl="1">
              <a:buFont typeface="Wingdings" panose="05000000000000000000" pitchFamily="2" charset="2"/>
              <a:buChar char="§"/>
              <a:defRPr/>
            </a:pPr>
            <a:r>
              <a:rPr lang="en-US" sz="2400" dirty="0">
                <a:ea typeface="Tahoma" panose="020B0604030504040204" pitchFamily="34" charset="0"/>
              </a:rPr>
              <a:t>The WHO </a:t>
            </a:r>
            <a:r>
              <a:rPr lang="en-US" sz="2400" b="1" dirty="0">
                <a:ea typeface="Tahoma" panose="020B0604030504040204" pitchFamily="34" charset="0"/>
              </a:rPr>
              <a:t>convenes an emergency meeting </a:t>
            </a:r>
            <a:r>
              <a:rPr lang="en-US" sz="2400" dirty="0">
                <a:ea typeface="Tahoma" panose="020B0604030504040204" pitchFamily="34" charset="0"/>
              </a:rPr>
              <a:t>with key stakeholders</a:t>
            </a:r>
            <a:endParaRPr lang="en-US" dirty="0">
              <a:ea typeface="Tahoma" panose="020B0604030504040204" pitchFamily="34" charset="0"/>
            </a:endParaRPr>
          </a:p>
          <a:p>
            <a:pPr lvl="1">
              <a:buFont typeface="Wingdings" panose="05000000000000000000" pitchFamily="2" charset="2"/>
              <a:buChar char="§"/>
              <a:defRPr/>
            </a:pPr>
            <a:r>
              <a:rPr lang="en-US" sz="2400" dirty="0">
                <a:ea typeface="Tahoma" panose="020B0604030504040204" pitchFamily="34" charset="0"/>
              </a:rPr>
              <a:t>Based on flu activity in the Southern Hemisphere, new recommendation issued that the previously selected composition for the Northern Hemisphere seasonal flu vaccine </a:t>
            </a:r>
            <a:r>
              <a:rPr lang="en-US" sz="2400" b="1" dirty="0">
                <a:ea typeface="Tahoma" panose="020B0604030504040204" pitchFamily="34" charset="0"/>
              </a:rPr>
              <a:t>should be modified </a:t>
            </a: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p:txBody>
      </p:sp>
      <p:sp>
        <p:nvSpPr>
          <p:cNvPr id="33794" name="Slide Number Placeholder 5">
            <a:extLst>
              <a:ext uri="{FF2B5EF4-FFF2-40B4-BE49-F238E27FC236}">
                <a16:creationId xmlns:a16="http://schemas.microsoft.com/office/drawing/2014/main" id="{6C69E68D-C6CD-46D5-9BDA-345790428705}"/>
              </a:ext>
            </a:extLst>
          </p:cNvPr>
          <p:cNvSpPr>
            <a:spLocks noGrp="1"/>
          </p:cNvSpPr>
          <p:nvPr>
            <p:ph type="sldNum" sz="quarter" idx="12"/>
          </p:nvPr>
        </p:nvSpPr>
        <p:spPr>
          <a:xfrm>
            <a:off x="8670925" y="74613"/>
            <a:ext cx="473075" cy="32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DB5CFD08-946C-4508-A614-6F7ED39E7440}" type="slidenum">
              <a:rPr lang="en-US" altLang="en-US" sz="1000">
                <a:solidFill>
                  <a:srgbClr val="FFFF69"/>
                </a:solidFill>
                <a:latin typeface="Tahoma" panose="020B0604030504040204" pitchFamily="34" charset="0"/>
              </a:rPr>
              <a:pPr>
                <a:spcBef>
                  <a:spcPct val="0"/>
                </a:spcBef>
                <a:buClrTx/>
                <a:buSzTx/>
                <a:buFontTx/>
                <a:buNone/>
              </a:pPr>
              <a:t>12</a:t>
            </a:fld>
            <a:endParaRPr lang="en-US" altLang="en-US" sz="1000">
              <a:solidFill>
                <a:srgbClr val="FFFF69"/>
              </a:solidFill>
              <a:latin typeface="Tahoma" panose="020B0604030504040204" pitchFamily="34" charset="0"/>
            </a:endParaRPr>
          </a:p>
        </p:txBody>
      </p:sp>
      <p:pic>
        <p:nvPicPr>
          <p:cNvPr id="33795" name="Picture 10">
            <a:extLst>
              <a:ext uri="{FF2B5EF4-FFF2-40B4-BE49-F238E27FC236}">
                <a16:creationId xmlns:a16="http://schemas.microsoft.com/office/drawing/2014/main" id="{762370CC-50A7-4108-AC50-0567AE18BE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4292600"/>
            <a:ext cx="3381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2">
            <a:extLst>
              <a:ext uri="{FF2B5EF4-FFF2-40B4-BE49-F238E27FC236}">
                <a16:creationId xmlns:a16="http://schemas.microsoft.com/office/drawing/2014/main" id="{2D1893FC-D77F-41F5-893E-DCB9953B80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54463"/>
            <a:ext cx="42418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9">
            <a:extLst>
              <a:ext uri="{FF2B5EF4-FFF2-40B4-BE49-F238E27FC236}">
                <a16:creationId xmlns:a16="http://schemas.microsoft.com/office/drawing/2014/main" id="{2DBCB5B5-64E7-4909-86CF-B1CEE7925C53}"/>
              </a:ext>
            </a:extLst>
          </p:cNvPr>
          <p:cNvGrpSpPr>
            <a:grpSpLocks/>
          </p:cNvGrpSpPr>
          <p:nvPr/>
        </p:nvGrpSpPr>
        <p:grpSpPr bwMode="auto">
          <a:xfrm>
            <a:off x="-152400" y="0"/>
            <a:ext cx="9220200" cy="914400"/>
            <a:chOff x="-152400" y="-1"/>
            <a:chExt cx="8763001" cy="914400"/>
          </a:xfrm>
        </p:grpSpPr>
        <p:sp>
          <p:nvSpPr>
            <p:cNvPr id="10" name="Rectangle 9">
              <a:extLst>
                <a:ext uri="{FF2B5EF4-FFF2-40B4-BE49-F238E27FC236}">
                  <a16:creationId xmlns:a16="http://schemas.microsoft.com/office/drawing/2014/main" id="{F5817486-459D-3B42-98FF-9323FB8B1819}"/>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3801" name="Group 11">
              <a:extLst>
                <a:ext uri="{FF2B5EF4-FFF2-40B4-BE49-F238E27FC236}">
                  <a16:creationId xmlns:a16="http://schemas.microsoft.com/office/drawing/2014/main" id="{2E87A000-0FE5-4B28-B993-A7D77B267768}"/>
                </a:ext>
              </a:extLst>
            </p:cNvPr>
            <p:cNvGrpSpPr>
              <a:grpSpLocks/>
            </p:cNvGrpSpPr>
            <p:nvPr/>
          </p:nvGrpSpPr>
          <p:grpSpPr bwMode="auto">
            <a:xfrm>
              <a:off x="-152400" y="-1"/>
              <a:ext cx="4065587" cy="914400"/>
              <a:chOff x="-466001" y="-4"/>
              <a:chExt cx="2491428" cy="3305908"/>
            </a:xfrm>
          </p:grpSpPr>
          <p:sp>
            <p:nvSpPr>
              <p:cNvPr id="12" name="Manual Operation 11">
                <a:extLst>
                  <a:ext uri="{FF2B5EF4-FFF2-40B4-BE49-F238E27FC236}">
                    <a16:creationId xmlns:a16="http://schemas.microsoft.com/office/drawing/2014/main" id="{402D6FDD-4A32-A94B-BBC1-7197E95B1F15}"/>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Manual Operation 4">
                <a:extLst>
                  <a:ext uri="{FF2B5EF4-FFF2-40B4-BE49-F238E27FC236}">
                    <a16:creationId xmlns:a16="http://schemas.microsoft.com/office/drawing/2014/main" id="{DBE58B91-5F2E-E84A-A372-A5B391AEA821}"/>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47BEB968-95AB-4B74-ACF4-18E58844F6E3}"/>
              </a:ext>
            </a:extLst>
          </p:cNvPr>
          <p:cNvSpPr>
            <a:spLocks noGrp="1" noChangeArrowheads="1"/>
          </p:cNvSpPr>
          <p:nvPr>
            <p:ph idx="1"/>
          </p:nvPr>
        </p:nvSpPr>
        <p:spPr>
          <a:xfrm>
            <a:off x="762000" y="4151313"/>
            <a:ext cx="8029575" cy="1620837"/>
          </a:xfrm>
        </p:spPr>
        <p:txBody>
          <a:bodyPr/>
          <a:lstStyle/>
          <a:p>
            <a:pPr marL="0" lvl="1" indent="0">
              <a:buFont typeface="Wingdings" panose="05000000000000000000" pitchFamily="2" charset="2"/>
              <a:buNone/>
            </a:pPr>
            <a:r>
              <a:rPr lang="en-US" altLang="en-US">
                <a:cs typeface="Tahoma" panose="020B0604030504040204" pitchFamily="34" charset="0"/>
              </a:rPr>
              <a:t>News of 2018 H1N1, or </a:t>
            </a:r>
            <a:r>
              <a:rPr lang="ja-JP" altLang="en-US" i="1">
                <a:cs typeface="Tahoma" panose="020B0604030504040204" pitchFamily="34" charset="0"/>
              </a:rPr>
              <a:t>“</a:t>
            </a:r>
            <a:r>
              <a:rPr lang="en-US" altLang="ja-JP" b="1" i="1">
                <a:cs typeface="Tahoma" panose="020B0604030504040204" pitchFamily="34" charset="0"/>
              </a:rPr>
              <a:t>Argentinian Flu</a:t>
            </a:r>
            <a:r>
              <a:rPr lang="ja-JP" altLang="en-US" i="1">
                <a:cs typeface="Tahoma" panose="020B0604030504040204" pitchFamily="34" charset="0"/>
              </a:rPr>
              <a:t>”</a:t>
            </a:r>
            <a:r>
              <a:rPr lang="en-US" altLang="ja-JP">
                <a:cs typeface="Tahoma" panose="020B0604030504040204" pitchFamily="34" charset="0"/>
              </a:rPr>
              <a:t>, as it is now popularly known, is receiving even more frequent coverage in media outlets across the globe</a:t>
            </a:r>
          </a:p>
          <a:p>
            <a:pPr marL="0" lvl="1" indent="0" algn="just">
              <a:buFont typeface="Wingdings" panose="05000000000000000000" pitchFamily="2" charset="2"/>
              <a:buNone/>
            </a:pPr>
            <a:endParaRPr lang="en-US" altLang="en-US" sz="2200">
              <a:cs typeface="Tahoma" panose="020B0604030504040204" pitchFamily="34" charset="0"/>
            </a:endParaRPr>
          </a:p>
          <a:p>
            <a:pPr marL="0" lvl="1" indent="0" algn="just">
              <a:buFont typeface="Wingdings" panose="05000000000000000000" pitchFamily="2" charset="2"/>
              <a:buNone/>
            </a:pPr>
            <a:endParaRPr lang="en-US" altLang="en-US" sz="2200">
              <a:cs typeface="Tahoma" panose="020B0604030504040204" pitchFamily="34" charset="0"/>
            </a:endParaRPr>
          </a:p>
          <a:p>
            <a:pPr marL="0" lvl="1" indent="0" algn="just">
              <a:buFont typeface="Wingdings" panose="05000000000000000000" pitchFamily="2" charset="2"/>
              <a:buNone/>
            </a:pPr>
            <a:endParaRPr lang="en-US" altLang="en-US" sz="2200">
              <a:cs typeface="Tahoma" panose="020B0604030504040204" pitchFamily="34" charset="0"/>
            </a:endParaRPr>
          </a:p>
        </p:txBody>
      </p:sp>
      <p:sp>
        <p:nvSpPr>
          <p:cNvPr id="35842" name="Slide Number Placeholder 5">
            <a:extLst>
              <a:ext uri="{FF2B5EF4-FFF2-40B4-BE49-F238E27FC236}">
                <a16:creationId xmlns:a16="http://schemas.microsoft.com/office/drawing/2014/main" id="{38832E85-44BC-4AF3-8F27-E34A60FC11D7}"/>
              </a:ext>
            </a:extLst>
          </p:cNvPr>
          <p:cNvSpPr>
            <a:spLocks noGrp="1"/>
          </p:cNvSpPr>
          <p:nvPr>
            <p:ph type="sldNum" sz="quarter" idx="12"/>
          </p:nvPr>
        </p:nvSpPr>
        <p:spPr>
          <a:xfrm>
            <a:off x="8736013" y="79375"/>
            <a:ext cx="427037"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A737B0D3-8B95-443D-97C5-11B5AD59D01F}" type="slidenum">
              <a:rPr lang="en-US" altLang="en-US" sz="1000">
                <a:solidFill>
                  <a:srgbClr val="FFFF69"/>
                </a:solidFill>
                <a:latin typeface="Tahoma" panose="020B0604030504040204" pitchFamily="34" charset="0"/>
              </a:rPr>
              <a:pPr>
                <a:spcBef>
                  <a:spcPct val="0"/>
                </a:spcBef>
                <a:buClrTx/>
                <a:buSzTx/>
                <a:buFontTx/>
                <a:buNone/>
              </a:pPr>
              <a:t>13</a:t>
            </a:fld>
            <a:endParaRPr lang="en-US" altLang="en-US" sz="1000">
              <a:solidFill>
                <a:srgbClr val="FFFF69"/>
              </a:solidFill>
              <a:latin typeface="Tahoma" panose="020B0604030504040204" pitchFamily="34" charset="0"/>
            </a:endParaRPr>
          </a:p>
        </p:txBody>
      </p:sp>
      <p:pic>
        <p:nvPicPr>
          <p:cNvPr id="35843" name="Picture 7">
            <a:extLst>
              <a:ext uri="{FF2B5EF4-FFF2-40B4-BE49-F238E27FC236}">
                <a16:creationId xmlns:a16="http://schemas.microsoft.com/office/drawing/2014/main" id="{7B7D0A40-961B-434E-8845-97D733ABBD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25257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8">
            <a:extLst>
              <a:ext uri="{FF2B5EF4-FFF2-40B4-BE49-F238E27FC236}">
                <a16:creationId xmlns:a16="http://schemas.microsoft.com/office/drawing/2014/main" id="{AF6E2CD6-74AC-434F-A25D-A0F444D227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09800"/>
            <a:ext cx="18176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9">
            <a:extLst>
              <a:ext uri="{FF2B5EF4-FFF2-40B4-BE49-F238E27FC236}">
                <a16:creationId xmlns:a16="http://schemas.microsoft.com/office/drawing/2014/main" id="{8E153E40-594F-48E7-8CBC-E00100C02E8B}"/>
              </a:ext>
            </a:extLst>
          </p:cNvPr>
          <p:cNvPicPr>
            <a:picLocks noChangeAspect="1"/>
          </p:cNvPicPr>
          <p:nvPr/>
        </p:nvPicPr>
        <p:blipFill>
          <a:blip r:embed="rId5">
            <a:extLst>
              <a:ext uri="{28A0092B-C50C-407E-A947-70E740481C1C}">
                <a14:useLocalDpi xmlns:a14="http://schemas.microsoft.com/office/drawing/2010/main" val="0"/>
              </a:ext>
            </a:extLst>
          </a:blip>
          <a:srcRect t="14832" b="12254"/>
          <a:stretch>
            <a:fillRect/>
          </a:stretch>
        </p:blipFill>
        <p:spPr bwMode="auto">
          <a:xfrm>
            <a:off x="609600" y="1011238"/>
            <a:ext cx="82946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5846" name="Picture 2">
            <a:extLst>
              <a:ext uri="{FF2B5EF4-FFF2-40B4-BE49-F238E27FC236}">
                <a16:creationId xmlns:a16="http://schemas.microsoft.com/office/drawing/2014/main" id="{163D4215-1899-4E11-820A-68AF10FEB5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209800"/>
            <a:ext cx="1657350" cy="168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847" name="Group 9">
            <a:extLst>
              <a:ext uri="{FF2B5EF4-FFF2-40B4-BE49-F238E27FC236}">
                <a16:creationId xmlns:a16="http://schemas.microsoft.com/office/drawing/2014/main" id="{EB9E6A6F-CB94-4BC4-A4CB-9F80274FED16}"/>
              </a:ext>
            </a:extLst>
          </p:cNvPr>
          <p:cNvGrpSpPr>
            <a:grpSpLocks/>
          </p:cNvGrpSpPr>
          <p:nvPr/>
        </p:nvGrpSpPr>
        <p:grpSpPr bwMode="auto">
          <a:xfrm>
            <a:off x="-152400" y="0"/>
            <a:ext cx="9220200" cy="914400"/>
            <a:chOff x="-152400" y="-1"/>
            <a:chExt cx="8763001" cy="914400"/>
          </a:xfrm>
        </p:grpSpPr>
        <p:sp>
          <p:nvSpPr>
            <p:cNvPr id="13" name="Rectangle 12">
              <a:extLst>
                <a:ext uri="{FF2B5EF4-FFF2-40B4-BE49-F238E27FC236}">
                  <a16:creationId xmlns:a16="http://schemas.microsoft.com/office/drawing/2014/main" id="{C9CFB08B-4C0D-804A-8D17-0FE2A7AE3C7C}"/>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5851" name="Group 11">
              <a:extLst>
                <a:ext uri="{FF2B5EF4-FFF2-40B4-BE49-F238E27FC236}">
                  <a16:creationId xmlns:a16="http://schemas.microsoft.com/office/drawing/2014/main" id="{CA4C2F6A-5BAE-4918-8341-F22E8EC2451A}"/>
                </a:ext>
              </a:extLst>
            </p:cNvPr>
            <p:cNvGrpSpPr>
              <a:grpSpLocks/>
            </p:cNvGrpSpPr>
            <p:nvPr/>
          </p:nvGrpSpPr>
          <p:grpSpPr bwMode="auto">
            <a:xfrm>
              <a:off x="-152400" y="-1"/>
              <a:ext cx="4065587" cy="914400"/>
              <a:chOff x="-466001" y="-4"/>
              <a:chExt cx="2491428" cy="3305908"/>
            </a:xfrm>
          </p:grpSpPr>
          <p:sp>
            <p:nvSpPr>
              <p:cNvPr id="15" name="Manual Operation 14">
                <a:extLst>
                  <a:ext uri="{FF2B5EF4-FFF2-40B4-BE49-F238E27FC236}">
                    <a16:creationId xmlns:a16="http://schemas.microsoft.com/office/drawing/2014/main" id="{8461DA59-165A-8141-B8B6-0E36C84605D7}"/>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Manual Operation 4">
                <a:extLst>
                  <a:ext uri="{FF2B5EF4-FFF2-40B4-BE49-F238E27FC236}">
                    <a16:creationId xmlns:a16="http://schemas.microsoft.com/office/drawing/2014/main" id="{FBDEE97A-7167-5748-A07E-4B80701B3908}"/>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8FF08-8D36-AB48-841F-0F2CEEB872D7}"/>
              </a:ext>
            </a:extLst>
          </p:cNvPr>
          <p:cNvSpPr>
            <a:spLocks noGrp="1"/>
          </p:cNvSpPr>
          <p:nvPr>
            <p:ph idx="1"/>
          </p:nvPr>
        </p:nvSpPr>
        <p:spPr>
          <a:xfrm>
            <a:off x="552450" y="1289050"/>
            <a:ext cx="5314950" cy="4630738"/>
          </a:xfrm>
        </p:spPr>
        <p:txBody>
          <a:bodyPr>
            <a:normAutofit fontScale="92500" lnSpcReduction="20000"/>
          </a:bodyPr>
          <a:lstStyle/>
          <a:p>
            <a:pPr marL="0" indent="0">
              <a:buFont typeface="Wingdings" panose="05000000000000000000" pitchFamily="2" charset="2"/>
              <a:buNone/>
              <a:defRPr/>
            </a:pPr>
            <a:r>
              <a:rPr lang="en-US" b="1" dirty="0">
                <a:cs typeface="ＭＳ Ｐゴシック" charset="0"/>
              </a:rPr>
              <a:t>First case in </a:t>
            </a:r>
            <a:r>
              <a:rPr lang="en-US" sz="3500" b="1" u="sng" dirty="0">
                <a:cs typeface="ＭＳ Ｐゴシック" charset="0"/>
              </a:rPr>
              <a:t>United States</a:t>
            </a:r>
            <a:r>
              <a:rPr lang="en-US" b="1" u="sng" dirty="0">
                <a:cs typeface="ＭＳ Ｐゴシック" charset="0"/>
              </a:rPr>
              <a:t>!</a:t>
            </a:r>
          </a:p>
          <a:p>
            <a:pPr lvl="1">
              <a:buFont typeface="Wingdings" panose="05000000000000000000" pitchFamily="2" charset="2"/>
              <a:buChar char="§"/>
              <a:defRPr/>
            </a:pPr>
            <a:r>
              <a:rPr lang="en-US" dirty="0"/>
              <a:t>First case of Influenza is reported in Florida in a 17 year old male who </a:t>
            </a:r>
            <a:r>
              <a:rPr lang="en-US" b="1" dirty="0"/>
              <a:t>returned from Argentina </a:t>
            </a:r>
            <a:r>
              <a:rPr lang="en-US" dirty="0"/>
              <a:t>where he went to visit his family</a:t>
            </a:r>
          </a:p>
          <a:p>
            <a:pPr lvl="1">
              <a:buFont typeface="Wingdings" panose="05000000000000000000" pitchFamily="2" charset="2"/>
              <a:buChar char="§"/>
              <a:defRPr/>
            </a:pPr>
            <a:r>
              <a:rPr lang="en-US" dirty="0"/>
              <a:t>The student has been </a:t>
            </a:r>
            <a:r>
              <a:rPr lang="en-US" b="1" dirty="0"/>
              <a:t>hospitalized</a:t>
            </a:r>
            <a:r>
              <a:rPr lang="en-US" dirty="0"/>
              <a:t> with severe respiratory syndrome</a:t>
            </a:r>
          </a:p>
          <a:p>
            <a:pPr lvl="1">
              <a:buFont typeface="Wingdings" panose="05000000000000000000" pitchFamily="2" charset="2"/>
              <a:buChar char="§"/>
              <a:defRPr/>
            </a:pPr>
            <a:r>
              <a:rPr lang="en-US" b="1" dirty="0"/>
              <a:t>Lab has confirmed </a:t>
            </a:r>
            <a:r>
              <a:rPr lang="en-US" dirty="0"/>
              <a:t>the virus strain as Argentinian strain</a:t>
            </a:r>
          </a:p>
          <a:p>
            <a:pPr lvl="1">
              <a:buFont typeface="Wingdings" panose="05000000000000000000" pitchFamily="2" charset="2"/>
              <a:buChar char="§"/>
              <a:defRPr/>
            </a:pPr>
            <a:r>
              <a:rPr lang="en-US" dirty="0"/>
              <a:t>National and international TV is </a:t>
            </a:r>
            <a:r>
              <a:rPr lang="en-US" b="1" dirty="0"/>
              <a:t>covering the news.</a:t>
            </a:r>
          </a:p>
        </p:txBody>
      </p:sp>
      <p:pic>
        <p:nvPicPr>
          <p:cNvPr id="37890" name="Picture 2">
            <a:extLst>
              <a:ext uri="{FF2B5EF4-FFF2-40B4-BE49-F238E27FC236}">
                <a16:creationId xmlns:a16="http://schemas.microsoft.com/office/drawing/2014/main" id="{006E259D-656E-41DC-B4A0-FBD73BE21A74}"/>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867400" y="1524000"/>
            <a:ext cx="315595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Slide Number Placeholder 4">
            <a:extLst>
              <a:ext uri="{FF2B5EF4-FFF2-40B4-BE49-F238E27FC236}">
                <a16:creationId xmlns:a16="http://schemas.microsoft.com/office/drawing/2014/main" id="{1717F7CA-8CFB-48BB-B521-DFCC3FF10182}"/>
              </a:ext>
            </a:extLst>
          </p:cNvPr>
          <p:cNvSpPr>
            <a:spLocks noGrp="1"/>
          </p:cNvSpPr>
          <p:nvPr>
            <p:ph type="sldNum" sz="quarter" idx="12"/>
          </p:nvPr>
        </p:nvSpPr>
        <p:spPr>
          <a:xfrm>
            <a:off x="7010400" y="64801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69F23AB5-671D-49A4-8306-605447104358}" type="slidenum">
              <a:rPr lang="en-US" altLang="en-US" sz="1000"/>
              <a:pPr>
                <a:spcBef>
                  <a:spcPct val="0"/>
                </a:spcBef>
                <a:buClrTx/>
                <a:buSzTx/>
                <a:buFontTx/>
                <a:buNone/>
              </a:pPr>
              <a:t>14</a:t>
            </a:fld>
            <a:endParaRPr lang="en-US" altLang="en-US" sz="1000"/>
          </a:p>
        </p:txBody>
      </p:sp>
      <p:grpSp>
        <p:nvGrpSpPr>
          <p:cNvPr id="37892" name="Group 9">
            <a:extLst>
              <a:ext uri="{FF2B5EF4-FFF2-40B4-BE49-F238E27FC236}">
                <a16:creationId xmlns:a16="http://schemas.microsoft.com/office/drawing/2014/main" id="{797A0135-C293-4203-9674-7D00ED67785E}"/>
              </a:ext>
            </a:extLst>
          </p:cNvPr>
          <p:cNvGrpSpPr>
            <a:grpSpLocks/>
          </p:cNvGrpSpPr>
          <p:nvPr/>
        </p:nvGrpSpPr>
        <p:grpSpPr bwMode="auto">
          <a:xfrm>
            <a:off x="-152400" y="0"/>
            <a:ext cx="9220200" cy="914400"/>
            <a:chOff x="-152400" y="-1"/>
            <a:chExt cx="8763001" cy="914400"/>
          </a:xfrm>
        </p:grpSpPr>
        <p:sp>
          <p:nvSpPr>
            <p:cNvPr id="10" name="Rectangle 9">
              <a:extLst>
                <a:ext uri="{FF2B5EF4-FFF2-40B4-BE49-F238E27FC236}">
                  <a16:creationId xmlns:a16="http://schemas.microsoft.com/office/drawing/2014/main" id="{35A20BD6-5EAD-F742-9629-5D2DD7FD16E3}"/>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7896" name="Group 11">
              <a:extLst>
                <a:ext uri="{FF2B5EF4-FFF2-40B4-BE49-F238E27FC236}">
                  <a16:creationId xmlns:a16="http://schemas.microsoft.com/office/drawing/2014/main" id="{6B6A6C00-1DA3-439A-9413-50BA6F316F70}"/>
                </a:ext>
              </a:extLst>
            </p:cNvPr>
            <p:cNvGrpSpPr>
              <a:grpSpLocks/>
            </p:cNvGrpSpPr>
            <p:nvPr/>
          </p:nvGrpSpPr>
          <p:grpSpPr bwMode="auto">
            <a:xfrm>
              <a:off x="-152400" y="-1"/>
              <a:ext cx="4065587" cy="914400"/>
              <a:chOff x="-466001" y="-4"/>
              <a:chExt cx="2491428" cy="3305908"/>
            </a:xfrm>
          </p:grpSpPr>
          <p:sp>
            <p:nvSpPr>
              <p:cNvPr id="12" name="Manual Operation 11">
                <a:extLst>
                  <a:ext uri="{FF2B5EF4-FFF2-40B4-BE49-F238E27FC236}">
                    <a16:creationId xmlns:a16="http://schemas.microsoft.com/office/drawing/2014/main" id="{51AA1763-4564-5F46-8EDF-7AA5075ED3BB}"/>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Manual Operation 4">
                <a:extLst>
                  <a:ext uri="{FF2B5EF4-FFF2-40B4-BE49-F238E27FC236}">
                    <a16:creationId xmlns:a16="http://schemas.microsoft.com/office/drawing/2014/main" id="{A94E2812-6A95-0947-B4AC-708D028CB96A}"/>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a:extLst>
              <a:ext uri="{FF2B5EF4-FFF2-40B4-BE49-F238E27FC236}">
                <a16:creationId xmlns:a16="http://schemas.microsoft.com/office/drawing/2014/main" id="{ADF145F2-93E3-4EC7-B99E-B141EEB3BCFE}"/>
              </a:ext>
            </a:extLst>
          </p:cNvPr>
          <p:cNvSpPr txBox="1">
            <a:spLocks/>
          </p:cNvSpPr>
          <p:nvPr/>
        </p:nvSpPr>
        <p:spPr bwMode="auto">
          <a:xfrm>
            <a:off x="381000" y="1295400"/>
            <a:ext cx="3505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5000"/>
              <a:buFont typeface="Arial" panose="020B0604020202020204" pitchFamily="34" charset="0"/>
              <a:buNone/>
            </a:pPr>
            <a:endParaRPr lang="en-US" altLang="en-US" sz="2400" b="1"/>
          </a:p>
          <a:p>
            <a:pPr eaLnBrk="1" hangingPunct="1">
              <a:buClr>
                <a:srgbClr val="000090"/>
              </a:buClr>
              <a:buSzPct val="85000"/>
              <a:buFont typeface="Arial" panose="020B0604020202020204" pitchFamily="34" charset="0"/>
              <a:buNone/>
            </a:pPr>
            <a:endParaRPr lang="en-US" altLang="en-US" sz="2400"/>
          </a:p>
        </p:txBody>
      </p:sp>
      <p:sp>
        <p:nvSpPr>
          <p:cNvPr id="38914" name="TextBox 10">
            <a:extLst>
              <a:ext uri="{FF2B5EF4-FFF2-40B4-BE49-F238E27FC236}">
                <a16:creationId xmlns:a16="http://schemas.microsoft.com/office/drawing/2014/main" id="{0F4C7ECE-C8BA-48C4-8A64-A50C4D7E5882}"/>
              </a:ext>
            </a:extLst>
          </p:cNvPr>
          <p:cNvSpPr txBox="1">
            <a:spLocks noChangeArrowheads="1"/>
          </p:cNvSpPr>
          <p:nvPr/>
        </p:nvSpPr>
        <p:spPr bwMode="auto">
          <a:xfrm>
            <a:off x="6488113" y="3670300"/>
            <a:ext cx="873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800">
                <a:solidFill>
                  <a:schemeClr val="bg1"/>
                </a:solidFill>
              </a:rPr>
              <a:t>source:  NOAA</a:t>
            </a:r>
          </a:p>
        </p:txBody>
      </p:sp>
      <p:sp>
        <p:nvSpPr>
          <p:cNvPr id="38915" name="Content Placeholder 2">
            <a:extLst>
              <a:ext uri="{FF2B5EF4-FFF2-40B4-BE49-F238E27FC236}">
                <a16:creationId xmlns:a16="http://schemas.microsoft.com/office/drawing/2014/main" id="{574D3300-8433-4559-BADE-16667A2D5C53}"/>
              </a:ext>
            </a:extLst>
          </p:cNvPr>
          <p:cNvSpPr txBox="1">
            <a:spLocks/>
          </p:cNvSpPr>
          <p:nvPr/>
        </p:nvSpPr>
        <p:spPr bwMode="auto">
          <a:xfrm>
            <a:off x="381000" y="1295400"/>
            <a:ext cx="800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Clr>
                <a:schemeClr val="accent1"/>
              </a:buClr>
              <a:buSzPct val="85000"/>
              <a:buFont typeface="Arial" panose="020B0604020202020204" pitchFamily="34" charset="0"/>
              <a:buNone/>
            </a:pPr>
            <a:r>
              <a:rPr lang="en-US" altLang="en-US" sz="2400"/>
              <a:t> </a:t>
            </a:r>
          </a:p>
        </p:txBody>
      </p:sp>
      <p:sp>
        <p:nvSpPr>
          <p:cNvPr id="53" name="Title 1">
            <a:extLst>
              <a:ext uri="{FF2B5EF4-FFF2-40B4-BE49-F238E27FC236}">
                <a16:creationId xmlns:a16="http://schemas.microsoft.com/office/drawing/2014/main" id="{02B0A0B6-C784-5F47-9B0F-C69560B1930A}"/>
              </a:ext>
            </a:extLst>
          </p:cNvPr>
          <p:cNvSpPr txBox="1">
            <a:spLocks/>
          </p:cNvSpPr>
          <p:nvPr/>
        </p:nvSpPr>
        <p:spPr>
          <a:xfrm>
            <a:off x="660400" y="1219200"/>
            <a:ext cx="8483600" cy="5105400"/>
          </a:xfrm>
          <a:prstGeom prst="rect">
            <a:avLst/>
          </a:prstGeom>
        </p:spPr>
        <p:txBody>
          <a:bodyPr anchor="ctr">
            <a:normAutofit fontScale="5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altLang="en-US" sz="5100" b="1" dirty="0">
                <a:solidFill>
                  <a:srgbClr val="C00000"/>
                </a:solidFill>
                <a:latin typeface="Arial" panose="020B0604020202020204" pitchFamily="34" charset="0"/>
                <a:cs typeface="Arial" panose="020B0604020202020204" pitchFamily="34" charset="0"/>
              </a:rPr>
              <a:t>You have been asked to review your emergency preparedness plans with an emphasis on:</a:t>
            </a:r>
          </a:p>
          <a:p>
            <a:pPr>
              <a:defRPr/>
            </a:pPr>
            <a:r>
              <a:rPr lang="en-US" altLang="en-US" sz="5100" b="1" dirty="0">
                <a:solidFill>
                  <a:srgbClr val="C00000"/>
                </a:solidFill>
                <a:latin typeface="Arial" panose="020B0604020202020204" pitchFamily="34" charset="0"/>
                <a:cs typeface="Arial" panose="020B0604020202020204" pitchFamily="34" charset="0"/>
              </a:rPr>
              <a:t> </a:t>
            </a:r>
          </a:p>
          <a:p>
            <a:pPr algn="ctr">
              <a:defRPr/>
            </a:pPr>
            <a:r>
              <a:rPr lang="en-US" altLang="en-US" sz="5100" b="1" i="1" u="sng" dirty="0">
                <a:solidFill>
                  <a:srgbClr val="C00000"/>
                </a:solidFill>
                <a:latin typeface="Arial" panose="020B0604020202020204" pitchFamily="34" charset="0"/>
                <a:cs typeface="Arial" panose="020B0604020202020204" pitchFamily="34" charset="0"/>
              </a:rPr>
              <a:t>Communications with vulnerable populations</a:t>
            </a:r>
          </a:p>
          <a:p>
            <a:pPr marL="571500" indent="-571500">
              <a:buFont typeface="Arial"/>
              <a:buChar char="•"/>
              <a:defRPr/>
            </a:pPr>
            <a:endParaRPr lang="en-US" altLang="en-US" sz="5100" dirty="0">
              <a:solidFill>
                <a:srgbClr val="C00000"/>
              </a:solidFill>
              <a:latin typeface="Arial" panose="020B0604020202020204" pitchFamily="34" charset="0"/>
              <a:cs typeface="Arial" panose="020B0604020202020204" pitchFamily="34" charset="0"/>
            </a:endParaRP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Protecting yourself: hand hygiene</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Flu symptoms  </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Where to go for flu test</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Treatment</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Vaccine status</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Potential for school closures and cancellation of community events</a:t>
            </a:r>
          </a:p>
          <a:p>
            <a:pPr marL="571500" indent="-571500">
              <a:buFont typeface="Arial"/>
              <a:buChar char="•"/>
              <a:defRPr/>
            </a:pPr>
            <a:r>
              <a:rPr lang="en-US" altLang="en-US" sz="5100" dirty="0">
                <a:solidFill>
                  <a:srgbClr val="C00000"/>
                </a:solidFill>
                <a:latin typeface="Arial" panose="020B0604020202020204" pitchFamily="34" charset="0"/>
                <a:cs typeface="Arial" panose="020B0604020202020204" pitchFamily="34" charset="0"/>
              </a:rPr>
              <a:t>Resources for additional information</a:t>
            </a:r>
          </a:p>
          <a:p>
            <a:pPr>
              <a:defRPr/>
            </a:pPr>
            <a:endParaRPr lang="en-US" sz="3600" b="1" dirty="0">
              <a:solidFill>
                <a:srgbClr val="C00000"/>
              </a:solidFill>
              <a:latin typeface="Arial" panose="020B0604020202020204" pitchFamily="34" charset="0"/>
              <a:cs typeface="Arial" panose="020B0604020202020204" pitchFamily="34" charset="0"/>
            </a:endParaRPr>
          </a:p>
        </p:txBody>
      </p:sp>
      <p:grpSp>
        <p:nvGrpSpPr>
          <p:cNvPr id="38917" name="Group 9">
            <a:extLst>
              <a:ext uri="{FF2B5EF4-FFF2-40B4-BE49-F238E27FC236}">
                <a16:creationId xmlns:a16="http://schemas.microsoft.com/office/drawing/2014/main" id="{A047C5F4-3680-4F34-A60E-FA76A4EFC957}"/>
              </a:ext>
            </a:extLst>
          </p:cNvPr>
          <p:cNvGrpSpPr>
            <a:grpSpLocks/>
          </p:cNvGrpSpPr>
          <p:nvPr/>
        </p:nvGrpSpPr>
        <p:grpSpPr bwMode="auto">
          <a:xfrm>
            <a:off x="-152400" y="0"/>
            <a:ext cx="9220200" cy="914400"/>
            <a:chOff x="-152400" y="-1"/>
            <a:chExt cx="8763001" cy="914400"/>
          </a:xfrm>
        </p:grpSpPr>
        <p:sp>
          <p:nvSpPr>
            <p:cNvPr id="13" name="Rectangle 12">
              <a:extLst>
                <a:ext uri="{FF2B5EF4-FFF2-40B4-BE49-F238E27FC236}">
                  <a16:creationId xmlns:a16="http://schemas.microsoft.com/office/drawing/2014/main" id="{461D94D3-4521-A944-A8F1-BC46BD6349F7}"/>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38921" name="Group 11">
              <a:extLst>
                <a:ext uri="{FF2B5EF4-FFF2-40B4-BE49-F238E27FC236}">
                  <a16:creationId xmlns:a16="http://schemas.microsoft.com/office/drawing/2014/main" id="{409A51D0-BA65-41DA-A111-6A58BB29253C}"/>
                </a:ext>
              </a:extLst>
            </p:cNvPr>
            <p:cNvGrpSpPr>
              <a:grpSpLocks/>
            </p:cNvGrpSpPr>
            <p:nvPr/>
          </p:nvGrpSpPr>
          <p:grpSpPr bwMode="auto">
            <a:xfrm>
              <a:off x="-152400" y="-1"/>
              <a:ext cx="4065587" cy="914400"/>
              <a:chOff x="-466001" y="-4"/>
              <a:chExt cx="2491428" cy="3305908"/>
            </a:xfrm>
          </p:grpSpPr>
          <p:sp>
            <p:nvSpPr>
              <p:cNvPr id="15" name="Manual Operation 14">
                <a:extLst>
                  <a:ext uri="{FF2B5EF4-FFF2-40B4-BE49-F238E27FC236}">
                    <a16:creationId xmlns:a16="http://schemas.microsoft.com/office/drawing/2014/main" id="{E14193BE-A9E4-124E-971A-092E2058A747}"/>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Manual Operation 4">
                <a:extLst>
                  <a:ext uri="{FF2B5EF4-FFF2-40B4-BE49-F238E27FC236}">
                    <a16:creationId xmlns:a16="http://schemas.microsoft.com/office/drawing/2014/main" id="{F56A6707-3F11-AB4F-8849-C39CF67B5091}"/>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a:extLst>
              <a:ext uri="{FF2B5EF4-FFF2-40B4-BE49-F238E27FC236}">
                <a16:creationId xmlns:a16="http://schemas.microsoft.com/office/drawing/2014/main" id="{2977FA4F-7FD4-441B-9C8B-8F7BD79CDFCA}"/>
              </a:ext>
            </a:extLst>
          </p:cNvPr>
          <p:cNvSpPr txBox="1">
            <a:spLocks/>
          </p:cNvSpPr>
          <p:nvPr/>
        </p:nvSpPr>
        <p:spPr bwMode="auto">
          <a:xfrm>
            <a:off x="381000" y="1295400"/>
            <a:ext cx="3505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5000"/>
              <a:buFont typeface="Arial" panose="020B0604020202020204" pitchFamily="34" charset="0"/>
              <a:buNone/>
            </a:pPr>
            <a:endParaRPr lang="en-US" altLang="en-US" sz="2400" b="1"/>
          </a:p>
          <a:p>
            <a:pPr eaLnBrk="1" hangingPunct="1">
              <a:buClr>
                <a:srgbClr val="000090"/>
              </a:buClr>
              <a:buSzPct val="85000"/>
              <a:buFont typeface="Arial" panose="020B0604020202020204" pitchFamily="34" charset="0"/>
              <a:buNone/>
            </a:pPr>
            <a:endParaRPr lang="en-US" altLang="en-US" sz="2400"/>
          </a:p>
        </p:txBody>
      </p:sp>
      <p:sp>
        <p:nvSpPr>
          <p:cNvPr id="40962" name="TextBox 10">
            <a:extLst>
              <a:ext uri="{FF2B5EF4-FFF2-40B4-BE49-F238E27FC236}">
                <a16:creationId xmlns:a16="http://schemas.microsoft.com/office/drawing/2014/main" id="{1EB9B6C6-3A78-4B76-9883-02FDA71A7EEE}"/>
              </a:ext>
            </a:extLst>
          </p:cNvPr>
          <p:cNvSpPr txBox="1">
            <a:spLocks noChangeArrowheads="1"/>
          </p:cNvSpPr>
          <p:nvPr/>
        </p:nvSpPr>
        <p:spPr bwMode="auto">
          <a:xfrm>
            <a:off x="6488113" y="3670300"/>
            <a:ext cx="873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800">
                <a:solidFill>
                  <a:schemeClr val="bg1"/>
                </a:solidFill>
              </a:rPr>
              <a:t>source:  NOAA</a:t>
            </a:r>
          </a:p>
        </p:txBody>
      </p:sp>
      <p:sp>
        <p:nvSpPr>
          <p:cNvPr id="40963" name="Content Placeholder 2">
            <a:extLst>
              <a:ext uri="{FF2B5EF4-FFF2-40B4-BE49-F238E27FC236}">
                <a16:creationId xmlns:a16="http://schemas.microsoft.com/office/drawing/2014/main" id="{5CCD8E15-DB37-4E6C-B3F6-CB5FCB620179}"/>
              </a:ext>
            </a:extLst>
          </p:cNvPr>
          <p:cNvSpPr txBox="1">
            <a:spLocks/>
          </p:cNvSpPr>
          <p:nvPr/>
        </p:nvSpPr>
        <p:spPr bwMode="auto">
          <a:xfrm>
            <a:off x="381000" y="1295400"/>
            <a:ext cx="800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Clr>
                <a:schemeClr val="accent1"/>
              </a:buClr>
              <a:buSzPct val="85000"/>
              <a:buFont typeface="Arial" panose="020B0604020202020204" pitchFamily="34" charset="0"/>
              <a:buNone/>
            </a:pPr>
            <a:r>
              <a:rPr lang="en-US" altLang="en-US" sz="2400"/>
              <a:t> </a:t>
            </a:r>
          </a:p>
        </p:txBody>
      </p:sp>
      <p:sp>
        <p:nvSpPr>
          <p:cNvPr id="31748" name="Title 1">
            <a:extLst>
              <a:ext uri="{FF2B5EF4-FFF2-40B4-BE49-F238E27FC236}">
                <a16:creationId xmlns:a16="http://schemas.microsoft.com/office/drawing/2014/main" id="{BF04EF17-C66C-774C-A173-EAB801684282}"/>
              </a:ext>
            </a:extLst>
          </p:cNvPr>
          <p:cNvSpPr txBox="1">
            <a:spLocks/>
          </p:cNvSpPr>
          <p:nvPr/>
        </p:nvSpPr>
        <p:spPr bwMode="auto">
          <a:xfrm>
            <a:off x="685800" y="1066800"/>
            <a:ext cx="7620000" cy="4038600"/>
          </a:xfrm>
          <a:prstGeom prst="rect">
            <a:avLst/>
          </a:prstGeom>
          <a:no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485900" indent="-5715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defRPr/>
            </a:pPr>
            <a:r>
              <a:rPr lang="en-US" sz="4000" b="1" dirty="0">
                <a:solidFill>
                  <a:srgbClr val="C00000"/>
                </a:solidFill>
                <a:cs typeface="Arial" charset="0"/>
              </a:rPr>
              <a:t>What is your </a:t>
            </a:r>
            <a:r>
              <a:rPr lang="en-US" sz="4000" b="1" i="1" dirty="0">
                <a:solidFill>
                  <a:srgbClr val="C00000"/>
                </a:solidFill>
                <a:cs typeface="Arial" charset="0"/>
              </a:rPr>
              <a:t>plan</a:t>
            </a:r>
            <a:r>
              <a:rPr lang="en-US" sz="4000" b="1" dirty="0">
                <a:solidFill>
                  <a:srgbClr val="C00000"/>
                </a:solidFill>
                <a:cs typeface="Arial" charset="0"/>
              </a:rPr>
              <a:t> to communicate with vulnerable populations about the pandemic flu?</a:t>
            </a:r>
          </a:p>
          <a:p>
            <a:pPr algn="ctr" eaLnBrk="1" hangingPunct="1">
              <a:lnSpc>
                <a:spcPct val="80000"/>
              </a:lnSpc>
              <a:defRPr/>
            </a:pPr>
            <a:endParaRPr lang="en-US" sz="1600" b="1" dirty="0">
              <a:solidFill>
                <a:srgbClr val="C00000"/>
              </a:solidFill>
              <a:cs typeface="Arial" charset="0"/>
            </a:endParaRPr>
          </a:p>
          <a:p>
            <a:pPr algn="ctr" eaLnBrk="1" hangingPunct="1">
              <a:lnSpc>
                <a:spcPct val="80000"/>
              </a:lnSpc>
              <a:defRPr/>
            </a:pPr>
            <a:endParaRPr lang="en-US" sz="400" b="1" dirty="0">
              <a:solidFill>
                <a:srgbClr val="C00000"/>
              </a:solidFill>
              <a:cs typeface="Arial" charset="0"/>
            </a:endParaRPr>
          </a:p>
          <a:p>
            <a:pPr marL="342900" indent="-342900" algn="ctr" eaLnBrk="1" hangingPunct="1">
              <a:lnSpc>
                <a:spcPct val="80000"/>
              </a:lnSpc>
              <a:buFont typeface="Arial"/>
              <a:buChar char="•"/>
              <a:defRPr/>
            </a:pPr>
            <a:endParaRPr lang="en-US" sz="4400" dirty="0">
              <a:solidFill>
                <a:srgbClr val="C00000"/>
              </a:solidFill>
              <a:cs typeface="Arial" charset="0"/>
            </a:endParaRPr>
          </a:p>
          <a:p>
            <a:pPr algn="ctr" eaLnBrk="1" hangingPunct="1">
              <a:lnSpc>
                <a:spcPct val="80000"/>
              </a:lnSpc>
              <a:defRPr/>
            </a:pPr>
            <a:endParaRPr lang="en-US" sz="1500" dirty="0">
              <a:solidFill>
                <a:srgbClr val="C00000"/>
              </a:solidFill>
              <a:cs typeface="Arial" charset="0"/>
            </a:endParaRPr>
          </a:p>
          <a:p>
            <a:pPr algn="ctr" eaLnBrk="1" hangingPunct="1">
              <a:lnSpc>
                <a:spcPct val="80000"/>
              </a:lnSpc>
              <a:defRPr/>
            </a:pPr>
            <a:endParaRPr lang="en-US" sz="1700" b="1" dirty="0">
              <a:solidFill>
                <a:srgbClr val="C00000"/>
              </a:solidFill>
              <a:cs typeface="Arial" charset="0"/>
            </a:endParaRPr>
          </a:p>
        </p:txBody>
      </p:sp>
      <p:grpSp>
        <p:nvGrpSpPr>
          <p:cNvPr id="40965" name="Group 9">
            <a:extLst>
              <a:ext uri="{FF2B5EF4-FFF2-40B4-BE49-F238E27FC236}">
                <a16:creationId xmlns:a16="http://schemas.microsoft.com/office/drawing/2014/main" id="{2B37D2B6-E051-4031-B20C-352F86DC9AA3}"/>
              </a:ext>
            </a:extLst>
          </p:cNvPr>
          <p:cNvGrpSpPr>
            <a:grpSpLocks/>
          </p:cNvGrpSpPr>
          <p:nvPr/>
        </p:nvGrpSpPr>
        <p:grpSpPr bwMode="auto">
          <a:xfrm>
            <a:off x="-152400" y="0"/>
            <a:ext cx="9220200" cy="914400"/>
            <a:chOff x="-152400" y="-1"/>
            <a:chExt cx="8763001" cy="914400"/>
          </a:xfrm>
        </p:grpSpPr>
        <p:sp>
          <p:nvSpPr>
            <p:cNvPr id="18" name="Rectangle 17">
              <a:extLst>
                <a:ext uri="{FF2B5EF4-FFF2-40B4-BE49-F238E27FC236}">
                  <a16:creationId xmlns:a16="http://schemas.microsoft.com/office/drawing/2014/main" id="{E522DCD3-0EC2-6D4B-B7EC-2F50188B5308}"/>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Discussion</a:t>
              </a:r>
            </a:p>
          </p:txBody>
        </p:sp>
        <p:grpSp>
          <p:nvGrpSpPr>
            <p:cNvPr id="40970" name="Group 11">
              <a:extLst>
                <a:ext uri="{FF2B5EF4-FFF2-40B4-BE49-F238E27FC236}">
                  <a16:creationId xmlns:a16="http://schemas.microsoft.com/office/drawing/2014/main" id="{52322BEB-434F-4889-86E6-9B7DED71AA0B}"/>
                </a:ext>
              </a:extLst>
            </p:cNvPr>
            <p:cNvGrpSpPr>
              <a:grpSpLocks/>
            </p:cNvGrpSpPr>
            <p:nvPr/>
          </p:nvGrpSpPr>
          <p:grpSpPr bwMode="auto">
            <a:xfrm>
              <a:off x="-152400" y="-1"/>
              <a:ext cx="4065587" cy="914400"/>
              <a:chOff x="-466001" y="-4"/>
              <a:chExt cx="2491428" cy="3305908"/>
            </a:xfrm>
          </p:grpSpPr>
          <p:sp>
            <p:nvSpPr>
              <p:cNvPr id="20" name="Manual Operation 19">
                <a:extLst>
                  <a:ext uri="{FF2B5EF4-FFF2-40B4-BE49-F238E27FC236}">
                    <a16:creationId xmlns:a16="http://schemas.microsoft.com/office/drawing/2014/main" id="{3E31D162-618C-394A-BF90-B86068DA5FB1}"/>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Manual Operation 4">
                <a:extLst>
                  <a:ext uri="{FF2B5EF4-FFF2-40B4-BE49-F238E27FC236}">
                    <a16:creationId xmlns:a16="http://schemas.microsoft.com/office/drawing/2014/main" id="{A96070CC-CD88-EB47-9007-1145DC0E540B}"/>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pic>
        <p:nvPicPr>
          <p:cNvPr id="40966" name="Picture 8">
            <a:extLst>
              <a:ext uri="{FF2B5EF4-FFF2-40B4-BE49-F238E27FC236}">
                <a16:creationId xmlns:a16="http://schemas.microsoft.com/office/drawing/2014/main" id="{F2899E1A-6CD5-4A84-8DC2-8157E190E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52400"/>
            <a:ext cx="221138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C33BB5E7-4E79-4D42-AE8F-A57F43EE4EDE}"/>
              </a:ext>
            </a:extLst>
          </p:cNvPr>
          <p:cNvSpPr txBox="1">
            <a:spLocks/>
          </p:cNvSpPr>
          <p:nvPr/>
        </p:nvSpPr>
        <p:spPr bwMode="auto">
          <a:xfrm>
            <a:off x="1143000" y="1981200"/>
            <a:ext cx="5541963"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5000"/>
              <a:buFont typeface="Wingdings" panose="05000000000000000000" pitchFamily="2" charset="2"/>
              <a:buChar char="§"/>
            </a:pPr>
            <a:r>
              <a:rPr lang="en-US" altLang="en-US">
                <a:latin typeface="Myriad Pro" panose="020B0503030403020204" pitchFamily="34" charset="0"/>
              </a:rPr>
              <a:t>Values, attitudes and beliefs</a:t>
            </a:r>
          </a:p>
          <a:p>
            <a:pPr eaLnBrk="1" hangingPunct="1">
              <a:buClr>
                <a:schemeClr val="accent1"/>
              </a:buClr>
              <a:buSzPct val="85000"/>
              <a:buFont typeface="Wingdings" panose="05000000000000000000" pitchFamily="2" charset="2"/>
              <a:buChar char="§"/>
            </a:pPr>
            <a:r>
              <a:rPr lang="en-US" altLang="en-US">
                <a:latin typeface="Myriad Pro" panose="020B0503030403020204" pitchFamily="34" charset="0"/>
              </a:rPr>
              <a:t>Social cohesion strategies</a:t>
            </a:r>
          </a:p>
          <a:p>
            <a:pPr eaLnBrk="1" hangingPunct="1">
              <a:buClr>
                <a:schemeClr val="accent1"/>
              </a:buClr>
              <a:buSzPct val="85000"/>
              <a:buFont typeface="Wingdings" panose="05000000000000000000" pitchFamily="2" charset="2"/>
              <a:buChar char="§"/>
            </a:pPr>
            <a:r>
              <a:rPr lang="en-US" altLang="en-US">
                <a:latin typeface="Myriad Pro" panose="020B0503030403020204" pitchFamily="34" charset="0"/>
              </a:rPr>
              <a:t>Communications capability</a:t>
            </a:r>
          </a:p>
          <a:p>
            <a:pPr eaLnBrk="1" hangingPunct="1">
              <a:buClr>
                <a:schemeClr val="accent1"/>
              </a:buClr>
              <a:buSzPct val="85000"/>
              <a:buFont typeface="Arial" panose="020B0604020202020204" pitchFamily="34" charset="0"/>
              <a:buNone/>
            </a:pPr>
            <a:endParaRPr lang="en-US" altLang="en-US" sz="1800">
              <a:latin typeface="Myriad Pro" panose="020B0503030403020204" pitchFamily="34" charset="0"/>
            </a:endParaRPr>
          </a:p>
          <a:p>
            <a:pPr eaLnBrk="1" hangingPunct="1">
              <a:buClr>
                <a:schemeClr val="accent1"/>
              </a:buClr>
              <a:buSzPct val="85000"/>
              <a:buFont typeface="Arial" panose="020B0604020202020204" pitchFamily="34" charset="0"/>
              <a:buNone/>
            </a:pPr>
            <a:r>
              <a:rPr lang="en-US" altLang="en-US" b="1">
                <a:solidFill>
                  <a:srgbClr val="A51A30"/>
                </a:solidFill>
                <a:latin typeface="Myriad Pro" panose="020B0503030403020204" pitchFamily="34" charset="0"/>
              </a:rPr>
              <a:t>And...</a:t>
            </a:r>
          </a:p>
          <a:p>
            <a:pPr eaLnBrk="1" hangingPunct="1">
              <a:buClr>
                <a:schemeClr val="accent1"/>
              </a:buClr>
              <a:buSzPct val="85000"/>
              <a:buFont typeface="Wingdings" panose="05000000000000000000" pitchFamily="2" charset="2"/>
              <a:buChar char="§"/>
            </a:pPr>
            <a:r>
              <a:rPr lang="en-US" altLang="en-US">
                <a:latin typeface="Myriad Pro" panose="020B0503030403020204" pitchFamily="34" charset="0"/>
              </a:rPr>
              <a:t>Rarely recorded…</a:t>
            </a:r>
          </a:p>
          <a:p>
            <a:pPr eaLnBrk="1" hangingPunct="1">
              <a:buClr>
                <a:schemeClr val="accent1"/>
              </a:buClr>
              <a:buSzPct val="85000"/>
              <a:buFont typeface="Wingdings" panose="05000000000000000000" pitchFamily="2" charset="2"/>
              <a:buChar char="§"/>
            </a:pPr>
            <a:r>
              <a:rPr lang="en-US" altLang="en-US">
                <a:latin typeface="Myriad Pro" panose="020B0503030403020204" pitchFamily="34" charset="0"/>
              </a:rPr>
              <a:t>May be invisible to outsiders…</a:t>
            </a:r>
          </a:p>
          <a:p>
            <a:pPr eaLnBrk="1" hangingPunct="1">
              <a:buClr>
                <a:schemeClr val="accent1"/>
              </a:buClr>
              <a:buSzPct val="85000"/>
              <a:buFont typeface="Arial" panose="020B0604020202020204" pitchFamily="34" charset="0"/>
              <a:buNone/>
            </a:pPr>
            <a:endParaRPr lang="en-US" altLang="en-US" sz="1800">
              <a:latin typeface="Myriad Pro" panose="020B0503030403020204" pitchFamily="34" charset="0"/>
            </a:endParaRPr>
          </a:p>
          <a:p>
            <a:pPr eaLnBrk="1" hangingPunct="1">
              <a:buClr>
                <a:schemeClr val="accent1"/>
              </a:buClr>
              <a:buSzPct val="85000"/>
              <a:buFont typeface="Arial" panose="020B0604020202020204" pitchFamily="34" charset="0"/>
              <a:buNone/>
            </a:pPr>
            <a:endParaRPr lang="en-US" altLang="en-US" sz="2400">
              <a:latin typeface="Myriad Pro" panose="020B0503030403020204" pitchFamily="34" charset="0"/>
            </a:endParaRPr>
          </a:p>
        </p:txBody>
      </p:sp>
      <p:sp>
        <p:nvSpPr>
          <p:cNvPr id="43010" name="Rectangle 7">
            <a:extLst>
              <a:ext uri="{FF2B5EF4-FFF2-40B4-BE49-F238E27FC236}">
                <a16:creationId xmlns:a16="http://schemas.microsoft.com/office/drawing/2014/main" id="{13318644-5F9B-4514-B008-9A605387D031}"/>
              </a:ext>
            </a:extLst>
          </p:cNvPr>
          <p:cNvSpPr>
            <a:spLocks noChangeArrowheads="1"/>
          </p:cNvSpPr>
          <p:nvPr/>
        </p:nvSpPr>
        <p:spPr bwMode="auto">
          <a:xfrm>
            <a:off x="914400" y="1295400"/>
            <a:ext cx="674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b="1"/>
              <a:t>WHAT IS ‘LOCAL KNOWLEDGE’?</a:t>
            </a:r>
          </a:p>
        </p:txBody>
      </p:sp>
      <p:grpSp>
        <p:nvGrpSpPr>
          <p:cNvPr id="43011" name="Group 9">
            <a:extLst>
              <a:ext uri="{FF2B5EF4-FFF2-40B4-BE49-F238E27FC236}">
                <a16:creationId xmlns:a16="http://schemas.microsoft.com/office/drawing/2014/main" id="{A90BC5EA-5CA2-4EC0-AFAB-0D2A0E4E431C}"/>
              </a:ext>
            </a:extLst>
          </p:cNvPr>
          <p:cNvGrpSpPr>
            <a:grpSpLocks/>
          </p:cNvGrpSpPr>
          <p:nvPr/>
        </p:nvGrpSpPr>
        <p:grpSpPr bwMode="auto">
          <a:xfrm>
            <a:off x="-152400" y="0"/>
            <a:ext cx="9220200" cy="914400"/>
            <a:chOff x="-152400" y="-1"/>
            <a:chExt cx="8763001" cy="914400"/>
          </a:xfrm>
        </p:grpSpPr>
        <p:sp>
          <p:nvSpPr>
            <p:cNvPr id="11" name="Rectangle 10">
              <a:extLst>
                <a:ext uri="{FF2B5EF4-FFF2-40B4-BE49-F238E27FC236}">
                  <a16:creationId xmlns:a16="http://schemas.microsoft.com/office/drawing/2014/main" id="{7D0232DD-1BD3-C54A-9A99-CD7ED3B074BE}"/>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Local Knowledge Presentation</a:t>
              </a:r>
            </a:p>
          </p:txBody>
        </p:sp>
        <p:grpSp>
          <p:nvGrpSpPr>
            <p:cNvPr id="43015" name="Group 11">
              <a:extLst>
                <a:ext uri="{FF2B5EF4-FFF2-40B4-BE49-F238E27FC236}">
                  <a16:creationId xmlns:a16="http://schemas.microsoft.com/office/drawing/2014/main" id="{83C4F32C-4531-4ACC-B101-EEAC741DF135}"/>
                </a:ext>
              </a:extLst>
            </p:cNvPr>
            <p:cNvGrpSpPr>
              <a:grpSpLocks/>
            </p:cNvGrpSpPr>
            <p:nvPr/>
          </p:nvGrpSpPr>
          <p:grpSpPr bwMode="auto">
            <a:xfrm>
              <a:off x="-152400" y="-1"/>
              <a:ext cx="4065587" cy="914400"/>
              <a:chOff x="-466001" y="-4"/>
              <a:chExt cx="2491428" cy="3305908"/>
            </a:xfrm>
          </p:grpSpPr>
          <p:sp>
            <p:nvSpPr>
              <p:cNvPr id="13" name="Manual Operation 12">
                <a:extLst>
                  <a:ext uri="{FF2B5EF4-FFF2-40B4-BE49-F238E27FC236}">
                    <a16:creationId xmlns:a16="http://schemas.microsoft.com/office/drawing/2014/main" id="{4355589F-83F0-E448-8366-A20969FC89DF}"/>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Manual Operation 4">
                <a:extLst>
                  <a:ext uri="{FF2B5EF4-FFF2-40B4-BE49-F238E27FC236}">
                    <a16:creationId xmlns:a16="http://schemas.microsoft.com/office/drawing/2014/main" id="{200FA7CE-5FFB-0747-9486-4A1D7C4728CB}"/>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2</a:t>
                </a: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85D6325-AECE-4B05-A907-D1510F32D4A1}"/>
              </a:ext>
            </a:extLst>
          </p:cNvPr>
          <p:cNvSpPr>
            <a:spLocks noGrp="1" noChangeArrowheads="1"/>
          </p:cNvSpPr>
          <p:nvPr>
            <p:ph type="title"/>
          </p:nvPr>
        </p:nvSpPr>
        <p:spPr>
          <a:xfrm>
            <a:off x="685800" y="1066800"/>
            <a:ext cx="8763000" cy="942975"/>
          </a:xfrm>
        </p:spPr>
        <p:txBody>
          <a:bodyPr/>
          <a:lstStyle/>
          <a:p>
            <a:r>
              <a:rPr lang="en-US" altLang="en-US" sz="2400" b="1">
                <a:solidFill>
                  <a:srgbClr val="AD0000"/>
                </a:solidFill>
                <a:latin typeface="Arial" panose="020B0604020202020204" pitchFamily="34" charset="0"/>
              </a:rPr>
              <a:t>Examples of ‘LOCAL KNOWLEDGE’ related  to emergencies..</a:t>
            </a:r>
          </a:p>
        </p:txBody>
      </p:sp>
      <p:sp>
        <p:nvSpPr>
          <p:cNvPr id="44034" name="Rectangle 9">
            <a:extLst>
              <a:ext uri="{FF2B5EF4-FFF2-40B4-BE49-F238E27FC236}">
                <a16:creationId xmlns:a16="http://schemas.microsoft.com/office/drawing/2014/main" id="{6542FEA1-12A9-42F0-9C84-101EFA972633}"/>
              </a:ext>
            </a:extLst>
          </p:cNvPr>
          <p:cNvSpPr>
            <a:spLocks noChangeArrowheads="1"/>
          </p:cNvSpPr>
          <p:nvPr/>
        </p:nvSpPr>
        <p:spPr bwMode="auto">
          <a:xfrm>
            <a:off x="228600" y="914400"/>
            <a:ext cx="906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b="1"/>
              <a:t> </a:t>
            </a:r>
          </a:p>
        </p:txBody>
      </p:sp>
      <p:sp>
        <p:nvSpPr>
          <p:cNvPr id="44035" name="Content Placeholder 2">
            <a:extLst>
              <a:ext uri="{FF2B5EF4-FFF2-40B4-BE49-F238E27FC236}">
                <a16:creationId xmlns:a16="http://schemas.microsoft.com/office/drawing/2014/main" id="{A29D4ED3-D140-4FE2-9D3F-79F5332BE5EF}"/>
              </a:ext>
            </a:extLst>
          </p:cNvPr>
          <p:cNvSpPr txBox="1">
            <a:spLocks/>
          </p:cNvSpPr>
          <p:nvPr/>
        </p:nvSpPr>
        <p:spPr bwMode="auto">
          <a:xfrm>
            <a:off x="762000" y="1828800"/>
            <a:ext cx="88265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889000" indent="-3429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Tx/>
              <a:buSzPct val="85000"/>
              <a:buFont typeface="Wingdings" panose="05000000000000000000" pitchFamily="2" charset="2"/>
              <a:buChar char="§"/>
            </a:pPr>
            <a:r>
              <a:rPr lang="en-US" altLang="en-US" sz="2400" b="1">
                <a:latin typeface="Myriad Pro" panose="020B0503030403020204" pitchFamily="34" charset="0"/>
              </a:rPr>
              <a:t>Communications:  </a:t>
            </a:r>
            <a:endParaRPr lang="en-US" altLang="en-US" sz="2400">
              <a:latin typeface="Myriad Pro" panose="020B0503030403020204" pitchFamily="34" charset="0"/>
            </a:endParaRP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Amateur radio</a:t>
            </a: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Less well-known community TV and radio stations</a:t>
            </a: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Where people </a:t>
            </a:r>
            <a:r>
              <a:rPr lang="en-US" altLang="en-US" sz="2400" b="1">
                <a:latin typeface="Myriad Pro" panose="020B0503030403020204" pitchFamily="34" charset="0"/>
              </a:rPr>
              <a:t>informally meet </a:t>
            </a:r>
            <a:r>
              <a:rPr lang="en-US" altLang="en-US" sz="2400">
                <a:latin typeface="Myriad Pro" panose="020B0503030403020204" pitchFamily="34" charset="0"/>
              </a:rPr>
              <a:t>to exchange information   such as cafés or sports events</a:t>
            </a: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Trusted messengers</a:t>
            </a: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Translators</a:t>
            </a:r>
          </a:p>
          <a:p>
            <a:pPr eaLnBrk="1" hangingPunct="1">
              <a:buClrTx/>
              <a:buSzPct val="85000"/>
              <a:buFont typeface="Wingdings" panose="05000000000000000000" pitchFamily="2" charset="2"/>
              <a:buChar char="§"/>
            </a:pPr>
            <a:r>
              <a:rPr lang="en-US" altLang="en-US" sz="2400" b="1">
                <a:latin typeface="Myriad Pro" panose="020B0503030403020204" pitchFamily="34" charset="0"/>
              </a:rPr>
              <a:t>Non-Red Cross </a:t>
            </a:r>
            <a:r>
              <a:rPr lang="en-US" altLang="en-US" sz="2400">
                <a:latin typeface="Myriad Pro" panose="020B0503030403020204" pitchFamily="34" charset="0"/>
              </a:rPr>
              <a:t>Disaster Shelters</a:t>
            </a:r>
          </a:p>
          <a:p>
            <a:pPr lvl="2" eaLnBrk="1" hangingPunct="1">
              <a:buClrTx/>
              <a:buSzPct val="90000"/>
              <a:buFont typeface="Wingdings" panose="05000000000000000000" pitchFamily="2" charset="2"/>
              <a:buChar char="§"/>
            </a:pPr>
            <a:r>
              <a:rPr lang="en-US" altLang="en-US" sz="2400">
                <a:latin typeface="Myriad Pro" panose="020B0503030403020204" pitchFamily="34" charset="0"/>
              </a:rPr>
              <a:t>Basement of a church, martial arts studio</a:t>
            </a:r>
          </a:p>
          <a:p>
            <a:pPr eaLnBrk="1" hangingPunct="1">
              <a:buClrTx/>
              <a:buSzPct val="85000"/>
              <a:buFont typeface="Wingdings" panose="05000000000000000000" pitchFamily="2" charset="2"/>
              <a:buChar char="§"/>
            </a:pPr>
            <a:r>
              <a:rPr lang="en-US" altLang="en-US" sz="2400" b="1">
                <a:latin typeface="Myriad Pro" panose="020B0503030403020204" pitchFamily="34" charset="0"/>
              </a:rPr>
              <a:t>Other Volunteer Groups</a:t>
            </a:r>
            <a:r>
              <a:rPr lang="en-US" altLang="en-US" sz="2400">
                <a:latin typeface="Myriad Pro" panose="020B0503030403020204" pitchFamily="34" charset="0"/>
              </a:rPr>
              <a:t>  </a:t>
            </a:r>
          </a:p>
          <a:p>
            <a:pPr eaLnBrk="1" hangingPunct="1">
              <a:buClr>
                <a:schemeClr val="accent1"/>
              </a:buClr>
              <a:buSzPct val="85000"/>
              <a:buFont typeface="Arial" panose="020B0604020202020204" pitchFamily="34" charset="0"/>
              <a:buNone/>
            </a:pPr>
            <a:endParaRPr lang="en-US" altLang="en-US" sz="1800">
              <a:latin typeface="Myriad Pro" panose="020B0503030403020204" pitchFamily="34" charset="0"/>
            </a:endParaRPr>
          </a:p>
          <a:p>
            <a:pPr eaLnBrk="1" hangingPunct="1">
              <a:buClr>
                <a:schemeClr val="accent1"/>
              </a:buClr>
              <a:buSzPct val="85000"/>
              <a:buFont typeface="Arial" panose="020B0604020202020204" pitchFamily="34" charset="0"/>
              <a:buNone/>
            </a:pPr>
            <a:endParaRPr lang="en-US" altLang="en-US" sz="2400">
              <a:latin typeface="Myriad Pro" panose="020B0503030403020204" pitchFamily="34" charset="0"/>
            </a:endParaRPr>
          </a:p>
        </p:txBody>
      </p:sp>
      <p:grpSp>
        <p:nvGrpSpPr>
          <p:cNvPr id="44036" name="Group 9">
            <a:extLst>
              <a:ext uri="{FF2B5EF4-FFF2-40B4-BE49-F238E27FC236}">
                <a16:creationId xmlns:a16="http://schemas.microsoft.com/office/drawing/2014/main" id="{D5ADAC4A-8FD0-4F45-8F41-CB9D62954324}"/>
              </a:ext>
            </a:extLst>
          </p:cNvPr>
          <p:cNvGrpSpPr>
            <a:grpSpLocks/>
          </p:cNvGrpSpPr>
          <p:nvPr/>
        </p:nvGrpSpPr>
        <p:grpSpPr bwMode="auto">
          <a:xfrm>
            <a:off x="-152400" y="4763"/>
            <a:ext cx="9220200" cy="914400"/>
            <a:chOff x="-152400" y="-1"/>
            <a:chExt cx="8763001" cy="914400"/>
          </a:xfrm>
        </p:grpSpPr>
        <p:sp>
          <p:nvSpPr>
            <p:cNvPr id="8" name="Rectangle 7">
              <a:extLst>
                <a:ext uri="{FF2B5EF4-FFF2-40B4-BE49-F238E27FC236}">
                  <a16:creationId xmlns:a16="http://schemas.microsoft.com/office/drawing/2014/main" id="{B7F50B60-5718-1149-A4B1-A7EF6B2FAB9A}"/>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Local Knowledge Presentation</a:t>
              </a:r>
            </a:p>
          </p:txBody>
        </p:sp>
        <p:grpSp>
          <p:nvGrpSpPr>
            <p:cNvPr id="44040" name="Group 11">
              <a:extLst>
                <a:ext uri="{FF2B5EF4-FFF2-40B4-BE49-F238E27FC236}">
                  <a16:creationId xmlns:a16="http://schemas.microsoft.com/office/drawing/2014/main" id="{4D2ADB96-56EB-436D-967F-DF53774BAAC4}"/>
                </a:ext>
              </a:extLst>
            </p:cNvPr>
            <p:cNvGrpSpPr>
              <a:grpSpLocks/>
            </p:cNvGrpSpPr>
            <p:nvPr/>
          </p:nvGrpSpPr>
          <p:grpSpPr bwMode="auto">
            <a:xfrm>
              <a:off x="-152400" y="-1"/>
              <a:ext cx="4065587" cy="914400"/>
              <a:chOff x="-466001" y="-4"/>
              <a:chExt cx="2491428" cy="3305908"/>
            </a:xfrm>
          </p:grpSpPr>
          <p:sp>
            <p:nvSpPr>
              <p:cNvPr id="12" name="Manual Operation 11">
                <a:extLst>
                  <a:ext uri="{FF2B5EF4-FFF2-40B4-BE49-F238E27FC236}">
                    <a16:creationId xmlns:a16="http://schemas.microsoft.com/office/drawing/2014/main" id="{891B3753-494C-144B-B874-B2653700FDFD}"/>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Manual Operation 4">
                <a:extLst>
                  <a:ext uri="{FF2B5EF4-FFF2-40B4-BE49-F238E27FC236}">
                    <a16:creationId xmlns:a16="http://schemas.microsoft.com/office/drawing/2014/main" id="{DEDDDF06-E3A5-FE40-9FD7-5901ED321335}"/>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2</a:t>
                </a: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559F-4599-6249-AE34-7DB2290A4DED}"/>
              </a:ext>
            </a:extLst>
          </p:cNvPr>
          <p:cNvSpPr>
            <a:spLocks noGrp="1"/>
          </p:cNvSpPr>
          <p:nvPr>
            <p:ph type="title"/>
          </p:nvPr>
        </p:nvSpPr>
        <p:spPr>
          <a:xfrm>
            <a:off x="762000" y="762000"/>
            <a:ext cx="8763000" cy="990600"/>
          </a:xfrm>
        </p:spPr>
        <p:txBody>
          <a:bodyPr>
            <a:normAutofit/>
          </a:bodyPr>
          <a:lstStyle/>
          <a:p>
            <a:pPr>
              <a:defRPr/>
            </a:pPr>
            <a:r>
              <a:rPr lang="en-US" sz="3600" b="1" dirty="0">
                <a:solidFill>
                  <a:srgbClr val="C00000"/>
                </a:solidFill>
                <a:ea typeface="+mj-ea"/>
                <a:cs typeface="Calibri" panose="020F0502020204030204" pitchFamily="34" charset="0"/>
              </a:rPr>
              <a:t>Project Overview: the HELPAPP App</a:t>
            </a:r>
            <a:endParaRPr lang="en-US" sz="3600" dirty="0">
              <a:solidFill>
                <a:srgbClr val="C00000"/>
              </a:solidFill>
              <a:ea typeface="+mj-ea"/>
              <a:cs typeface="Calibri" panose="020F0502020204030204" pitchFamily="34" charset="0"/>
            </a:endParaRPr>
          </a:p>
        </p:txBody>
      </p:sp>
      <p:grpSp>
        <p:nvGrpSpPr>
          <p:cNvPr id="45058" name="Group 7">
            <a:extLst>
              <a:ext uri="{FF2B5EF4-FFF2-40B4-BE49-F238E27FC236}">
                <a16:creationId xmlns:a16="http://schemas.microsoft.com/office/drawing/2014/main" id="{B6894822-B8DB-4645-B21E-D8296E06636C}"/>
              </a:ext>
            </a:extLst>
          </p:cNvPr>
          <p:cNvGrpSpPr>
            <a:grpSpLocks/>
          </p:cNvGrpSpPr>
          <p:nvPr/>
        </p:nvGrpSpPr>
        <p:grpSpPr bwMode="auto">
          <a:xfrm>
            <a:off x="3657600" y="1752600"/>
            <a:ext cx="2514600" cy="2933700"/>
            <a:chOff x="838200" y="1679575"/>
            <a:chExt cx="3135313" cy="5175251"/>
          </a:xfrm>
        </p:grpSpPr>
        <p:grpSp>
          <p:nvGrpSpPr>
            <p:cNvPr id="45070" name="Group 8">
              <a:extLst>
                <a:ext uri="{FF2B5EF4-FFF2-40B4-BE49-F238E27FC236}">
                  <a16:creationId xmlns:a16="http://schemas.microsoft.com/office/drawing/2014/main" id="{E3ED7C98-5F13-40BA-A090-D0F984074086}"/>
                </a:ext>
              </a:extLst>
            </p:cNvPr>
            <p:cNvGrpSpPr>
              <a:grpSpLocks/>
            </p:cNvGrpSpPr>
            <p:nvPr/>
          </p:nvGrpSpPr>
          <p:grpSpPr bwMode="auto">
            <a:xfrm>
              <a:off x="838200" y="1679575"/>
              <a:ext cx="3135313" cy="5175251"/>
              <a:chOff x="1339850" y="1679575"/>
              <a:chExt cx="3135313" cy="5175251"/>
            </a:xfrm>
          </p:grpSpPr>
          <p:sp>
            <p:nvSpPr>
              <p:cNvPr id="15" name="Freeform 5">
                <a:extLst>
                  <a:ext uri="{FF2B5EF4-FFF2-40B4-BE49-F238E27FC236}">
                    <a16:creationId xmlns:a16="http://schemas.microsoft.com/office/drawing/2014/main" id="{8AAF7E71-8A38-5343-98F8-E1A4988E2F94}"/>
                  </a:ext>
                </a:extLst>
              </p:cNvPr>
              <p:cNvSpPr>
                <a:spLocks/>
              </p:cNvSpPr>
              <p:nvPr/>
            </p:nvSpPr>
            <p:spPr bwMode="auto">
              <a:xfrm>
                <a:off x="1422983" y="2738149"/>
                <a:ext cx="2341589" cy="3170121"/>
              </a:xfrm>
              <a:custGeom>
                <a:avLst/>
                <a:gdLst>
                  <a:gd name="T0" fmla="*/ 161 w 622"/>
                  <a:gd name="T1" fmla="*/ 752 h 752"/>
                  <a:gd name="T2" fmla="*/ 464 w 622"/>
                  <a:gd name="T3" fmla="*/ 752 h 752"/>
                  <a:gd name="T4" fmla="*/ 479 w 622"/>
                  <a:gd name="T5" fmla="*/ 613 h 752"/>
                  <a:gd name="T6" fmla="*/ 599 w 622"/>
                  <a:gd name="T7" fmla="*/ 319 h 752"/>
                  <a:gd name="T8" fmla="*/ 581 w 622"/>
                  <a:gd name="T9" fmla="*/ 90 h 752"/>
                  <a:gd name="T10" fmla="*/ 567 w 622"/>
                  <a:gd name="T11" fmla="*/ 10 h 752"/>
                  <a:gd name="T12" fmla="*/ 496 w 622"/>
                  <a:gd name="T13" fmla="*/ 82 h 752"/>
                  <a:gd name="T14" fmla="*/ 478 w 622"/>
                  <a:gd name="T15" fmla="*/ 227 h 752"/>
                  <a:gd name="T16" fmla="*/ 437 w 622"/>
                  <a:gd name="T17" fmla="*/ 281 h 752"/>
                  <a:gd name="T18" fmla="*/ 292 w 622"/>
                  <a:gd name="T19" fmla="*/ 233 h 752"/>
                  <a:gd name="T20" fmla="*/ 101 w 622"/>
                  <a:gd name="T21" fmla="*/ 191 h 752"/>
                  <a:gd name="T22" fmla="*/ 59 w 622"/>
                  <a:gd name="T23" fmla="*/ 285 h 752"/>
                  <a:gd name="T24" fmla="*/ 116 w 622"/>
                  <a:gd name="T25" fmla="*/ 575 h 752"/>
                  <a:gd name="T26" fmla="*/ 161 w 622"/>
                  <a:gd name="T27"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752">
                    <a:moveTo>
                      <a:pt x="161" y="752"/>
                    </a:moveTo>
                    <a:cubicBezTo>
                      <a:pt x="464" y="752"/>
                      <a:pt x="464" y="752"/>
                      <a:pt x="464" y="752"/>
                    </a:cubicBezTo>
                    <a:cubicBezTo>
                      <a:pt x="464" y="752"/>
                      <a:pt x="456" y="653"/>
                      <a:pt x="479" y="613"/>
                    </a:cubicBezTo>
                    <a:cubicBezTo>
                      <a:pt x="502" y="573"/>
                      <a:pt x="622" y="398"/>
                      <a:pt x="599" y="319"/>
                    </a:cubicBezTo>
                    <a:cubicBezTo>
                      <a:pt x="576" y="241"/>
                      <a:pt x="576" y="142"/>
                      <a:pt x="581" y="90"/>
                    </a:cubicBezTo>
                    <a:cubicBezTo>
                      <a:pt x="586" y="37"/>
                      <a:pt x="592" y="19"/>
                      <a:pt x="567" y="10"/>
                    </a:cubicBezTo>
                    <a:cubicBezTo>
                      <a:pt x="543" y="0"/>
                      <a:pt x="509" y="25"/>
                      <a:pt x="496" y="82"/>
                    </a:cubicBezTo>
                    <a:cubicBezTo>
                      <a:pt x="484" y="139"/>
                      <a:pt x="478" y="227"/>
                      <a:pt x="478" y="227"/>
                    </a:cubicBezTo>
                    <a:cubicBezTo>
                      <a:pt x="478" y="227"/>
                      <a:pt x="433" y="276"/>
                      <a:pt x="437" y="281"/>
                    </a:cubicBezTo>
                    <a:cubicBezTo>
                      <a:pt x="439" y="283"/>
                      <a:pt x="369" y="258"/>
                      <a:pt x="292" y="233"/>
                    </a:cubicBezTo>
                    <a:cubicBezTo>
                      <a:pt x="199" y="203"/>
                      <a:pt x="96" y="173"/>
                      <a:pt x="101" y="191"/>
                    </a:cubicBezTo>
                    <a:cubicBezTo>
                      <a:pt x="108" y="223"/>
                      <a:pt x="86" y="264"/>
                      <a:pt x="59" y="285"/>
                    </a:cubicBezTo>
                    <a:cubicBezTo>
                      <a:pt x="31" y="307"/>
                      <a:pt x="0" y="427"/>
                      <a:pt x="116" y="575"/>
                    </a:cubicBezTo>
                    <a:cubicBezTo>
                      <a:pt x="158" y="628"/>
                      <a:pt x="171" y="684"/>
                      <a:pt x="161" y="752"/>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16" name="Freeform 7">
                <a:extLst>
                  <a:ext uri="{FF2B5EF4-FFF2-40B4-BE49-F238E27FC236}">
                    <a16:creationId xmlns:a16="http://schemas.microsoft.com/office/drawing/2014/main" id="{ED81F228-8FE5-6E4C-BD32-903032C115D0}"/>
                  </a:ext>
                </a:extLst>
              </p:cNvPr>
              <p:cNvSpPr>
                <a:spLocks noEditPoints="1"/>
              </p:cNvSpPr>
              <p:nvPr/>
            </p:nvSpPr>
            <p:spPr bwMode="auto">
              <a:xfrm>
                <a:off x="1559560" y="3362653"/>
                <a:ext cx="1902168" cy="1372226"/>
              </a:xfrm>
              <a:custGeom>
                <a:avLst/>
                <a:gdLst>
                  <a:gd name="T0" fmla="*/ 26 w 506"/>
                  <a:gd name="T1" fmla="*/ 282 h 365"/>
                  <a:gd name="T2" fmla="*/ 53 w 506"/>
                  <a:gd name="T3" fmla="*/ 303 h 365"/>
                  <a:gd name="T4" fmla="*/ 97 w 506"/>
                  <a:gd name="T5" fmla="*/ 313 h 365"/>
                  <a:gd name="T6" fmla="*/ 79 w 506"/>
                  <a:gd name="T7" fmla="*/ 293 h 365"/>
                  <a:gd name="T8" fmla="*/ 26 w 506"/>
                  <a:gd name="T9" fmla="*/ 282 h 365"/>
                  <a:gd name="T10" fmla="*/ 2 w 506"/>
                  <a:gd name="T11" fmla="*/ 172 h 365"/>
                  <a:gd name="T12" fmla="*/ 0 w 506"/>
                  <a:gd name="T13" fmla="*/ 200 h 365"/>
                  <a:gd name="T14" fmla="*/ 19 w 506"/>
                  <a:gd name="T15" fmla="*/ 194 h 365"/>
                  <a:gd name="T16" fmla="*/ 19 w 506"/>
                  <a:gd name="T17" fmla="*/ 194 h 365"/>
                  <a:gd name="T18" fmla="*/ 30 w 506"/>
                  <a:gd name="T19" fmla="*/ 193 h 365"/>
                  <a:gd name="T20" fmla="*/ 56 w 506"/>
                  <a:gd name="T21" fmla="*/ 194 h 365"/>
                  <a:gd name="T22" fmla="*/ 2 w 506"/>
                  <a:gd name="T23" fmla="*/ 172 h 365"/>
                  <a:gd name="T24" fmla="*/ 485 w 506"/>
                  <a:gd name="T25" fmla="*/ 0 h 365"/>
                  <a:gd name="T26" fmla="*/ 485 w 506"/>
                  <a:gd name="T27" fmla="*/ 273 h 365"/>
                  <a:gd name="T28" fmla="*/ 427 w 506"/>
                  <a:gd name="T29" fmla="*/ 331 h 365"/>
                  <a:gd name="T30" fmla="*/ 146 w 506"/>
                  <a:gd name="T31" fmla="*/ 331 h 365"/>
                  <a:gd name="T32" fmla="*/ 194 w 506"/>
                  <a:gd name="T33" fmla="*/ 355 h 365"/>
                  <a:gd name="T34" fmla="*/ 229 w 506"/>
                  <a:gd name="T35" fmla="*/ 365 h 365"/>
                  <a:gd name="T36" fmla="*/ 286 w 506"/>
                  <a:gd name="T37" fmla="*/ 344 h 365"/>
                  <a:gd name="T38" fmla="*/ 360 w 506"/>
                  <a:gd name="T39" fmla="*/ 338 h 365"/>
                  <a:gd name="T40" fmla="*/ 394 w 506"/>
                  <a:gd name="T41" fmla="*/ 339 h 365"/>
                  <a:gd name="T42" fmla="*/ 423 w 506"/>
                  <a:gd name="T43" fmla="*/ 340 h 365"/>
                  <a:gd name="T44" fmla="*/ 471 w 506"/>
                  <a:gd name="T45" fmla="*/ 324 h 365"/>
                  <a:gd name="T46" fmla="*/ 504 w 506"/>
                  <a:gd name="T47" fmla="*/ 159 h 365"/>
                  <a:gd name="T48" fmla="*/ 485 w 506"/>
                  <a:gd name="T4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 h="365">
                    <a:moveTo>
                      <a:pt x="26" y="282"/>
                    </a:moveTo>
                    <a:cubicBezTo>
                      <a:pt x="31" y="291"/>
                      <a:pt x="25" y="297"/>
                      <a:pt x="53" y="303"/>
                    </a:cubicBezTo>
                    <a:cubicBezTo>
                      <a:pt x="68" y="305"/>
                      <a:pt x="82" y="309"/>
                      <a:pt x="97" y="313"/>
                    </a:cubicBezTo>
                    <a:cubicBezTo>
                      <a:pt x="89" y="308"/>
                      <a:pt x="83" y="301"/>
                      <a:pt x="79" y="293"/>
                    </a:cubicBezTo>
                    <a:cubicBezTo>
                      <a:pt x="59" y="291"/>
                      <a:pt x="41" y="288"/>
                      <a:pt x="26" y="282"/>
                    </a:cubicBezTo>
                    <a:moveTo>
                      <a:pt x="2" y="172"/>
                    </a:moveTo>
                    <a:cubicBezTo>
                      <a:pt x="1" y="181"/>
                      <a:pt x="0" y="190"/>
                      <a:pt x="0" y="200"/>
                    </a:cubicBezTo>
                    <a:cubicBezTo>
                      <a:pt x="4" y="197"/>
                      <a:pt x="11" y="194"/>
                      <a:pt x="19" y="194"/>
                    </a:cubicBezTo>
                    <a:cubicBezTo>
                      <a:pt x="19" y="194"/>
                      <a:pt x="19" y="194"/>
                      <a:pt x="19" y="194"/>
                    </a:cubicBezTo>
                    <a:cubicBezTo>
                      <a:pt x="22" y="194"/>
                      <a:pt x="26" y="193"/>
                      <a:pt x="30" y="193"/>
                    </a:cubicBezTo>
                    <a:cubicBezTo>
                      <a:pt x="38" y="193"/>
                      <a:pt x="47" y="194"/>
                      <a:pt x="56" y="194"/>
                    </a:cubicBezTo>
                    <a:cubicBezTo>
                      <a:pt x="37" y="188"/>
                      <a:pt x="18" y="181"/>
                      <a:pt x="2" y="172"/>
                    </a:cubicBezTo>
                    <a:moveTo>
                      <a:pt x="485" y="0"/>
                    </a:moveTo>
                    <a:cubicBezTo>
                      <a:pt x="485" y="273"/>
                      <a:pt x="485" y="273"/>
                      <a:pt x="485" y="273"/>
                    </a:cubicBezTo>
                    <a:cubicBezTo>
                      <a:pt x="485" y="305"/>
                      <a:pt x="459" y="331"/>
                      <a:pt x="427" y="331"/>
                    </a:cubicBezTo>
                    <a:cubicBezTo>
                      <a:pt x="146" y="331"/>
                      <a:pt x="146" y="331"/>
                      <a:pt x="146" y="331"/>
                    </a:cubicBezTo>
                    <a:cubicBezTo>
                      <a:pt x="164" y="339"/>
                      <a:pt x="181" y="347"/>
                      <a:pt x="194" y="355"/>
                    </a:cubicBezTo>
                    <a:cubicBezTo>
                      <a:pt x="208" y="363"/>
                      <a:pt x="219" y="365"/>
                      <a:pt x="229" y="365"/>
                    </a:cubicBezTo>
                    <a:cubicBezTo>
                      <a:pt x="255" y="365"/>
                      <a:pt x="270" y="347"/>
                      <a:pt x="286" y="344"/>
                    </a:cubicBezTo>
                    <a:cubicBezTo>
                      <a:pt x="314" y="339"/>
                      <a:pt x="338" y="338"/>
                      <a:pt x="360" y="338"/>
                    </a:cubicBezTo>
                    <a:cubicBezTo>
                      <a:pt x="372" y="338"/>
                      <a:pt x="384" y="338"/>
                      <a:pt x="394" y="339"/>
                    </a:cubicBezTo>
                    <a:cubicBezTo>
                      <a:pt x="405" y="339"/>
                      <a:pt x="414" y="340"/>
                      <a:pt x="423" y="340"/>
                    </a:cubicBezTo>
                    <a:cubicBezTo>
                      <a:pt x="445" y="340"/>
                      <a:pt x="461" y="337"/>
                      <a:pt x="471" y="324"/>
                    </a:cubicBezTo>
                    <a:cubicBezTo>
                      <a:pt x="503" y="281"/>
                      <a:pt x="506" y="198"/>
                      <a:pt x="504" y="159"/>
                    </a:cubicBezTo>
                    <a:cubicBezTo>
                      <a:pt x="502" y="94"/>
                      <a:pt x="494" y="41"/>
                      <a:pt x="485"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17" name="Freeform 8">
                <a:extLst>
                  <a:ext uri="{FF2B5EF4-FFF2-40B4-BE49-F238E27FC236}">
                    <a16:creationId xmlns:a16="http://schemas.microsoft.com/office/drawing/2014/main" id="{DA62A24B-F478-3B49-A8DC-73F2FAE8C7AF}"/>
                  </a:ext>
                </a:extLst>
              </p:cNvPr>
              <p:cNvSpPr>
                <a:spLocks noEditPoints="1"/>
              </p:cNvSpPr>
              <p:nvPr/>
            </p:nvSpPr>
            <p:spPr bwMode="auto">
              <a:xfrm>
                <a:off x="1941577" y="5028926"/>
                <a:ext cx="116783" cy="529288"/>
              </a:xfrm>
              <a:custGeom>
                <a:avLst/>
                <a:gdLst>
                  <a:gd name="T0" fmla="*/ 23 w 31"/>
                  <a:gd name="T1" fmla="*/ 141 h 141"/>
                  <a:gd name="T2" fmla="*/ 23 w 31"/>
                  <a:gd name="T3" fmla="*/ 141 h 141"/>
                  <a:gd name="T4" fmla="*/ 23 w 31"/>
                  <a:gd name="T5" fmla="*/ 141 h 141"/>
                  <a:gd name="T6" fmla="*/ 23 w 31"/>
                  <a:gd name="T7" fmla="*/ 140 h 141"/>
                  <a:gd name="T8" fmla="*/ 23 w 31"/>
                  <a:gd name="T9" fmla="*/ 141 h 141"/>
                  <a:gd name="T10" fmla="*/ 23 w 31"/>
                  <a:gd name="T11" fmla="*/ 140 h 141"/>
                  <a:gd name="T12" fmla="*/ 1 w 31"/>
                  <a:gd name="T13" fmla="*/ 0 h 141"/>
                  <a:gd name="T14" fmla="*/ 0 w 31"/>
                  <a:gd name="T15" fmla="*/ 0 h 141"/>
                  <a:gd name="T16" fmla="*/ 23 w 31"/>
                  <a:gd name="T17" fmla="*/ 140 h 141"/>
                  <a:gd name="T18" fmla="*/ 1 w 31"/>
                  <a:gd name="T19" fmla="*/ 0 h 141"/>
                  <a:gd name="T20" fmla="*/ 1 w 31"/>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1">
                    <a:moveTo>
                      <a:pt x="23" y="141"/>
                    </a:moveTo>
                    <a:cubicBezTo>
                      <a:pt x="23" y="141"/>
                      <a:pt x="23" y="141"/>
                      <a:pt x="23" y="141"/>
                    </a:cubicBezTo>
                    <a:cubicBezTo>
                      <a:pt x="23" y="141"/>
                      <a:pt x="23" y="141"/>
                      <a:pt x="23" y="141"/>
                    </a:cubicBezTo>
                    <a:moveTo>
                      <a:pt x="23" y="140"/>
                    </a:moveTo>
                    <a:cubicBezTo>
                      <a:pt x="23" y="140"/>
                      <a:pt x="23" y="140"/>
                      <a:pt x="23" y="141"/>
                    </a:cubicBezTo>
                    <a:cubicBezTo>
                      <a:pt x="23" y="140"/>
                      <a:pt x="23" y="140"/>
                      <a:pt x="23" y="140"/>
                    </a:cubicBezTo>
                    <a:moveTo>
                      <a:pt x="1" y="0"/>
                    </a:moveTo>
                    <a:cubicBezTo>
                      <a:pt x="0" y="0"/>
                      <a:pt x="0" y="0"/>
                      <a:pt x="0" y="0"/>
                    </a:cubicBezTo>
                    <a:cubicBezTo>
                      <a:pt x="24" y="42"/>
                      <a:pt x="31" y="88"/>
                      <a:pt x="23" y="140"/>
                    </a:cubicBezTo>
                    <a:cubicBezTo>
                      <a:pt x="31" y="88"/>
                      <a:pt x="24" y="42"/>
                      <a:pt x="1" y="0"/>
                    </a:cubicBezTo>
                    <a:cubicBezTo>
                      <a:pt x="1" y="0"/>
                      <a:pt x="1" y="0"/>
                      <a:pt x="1" y="0"/>
                    </a:cubicBezTo>
                  </a:path>
                </a:pathLst>
              </a:custGeom>
              <a:solidFill>
                <a:srgbClr val="F7E4D0"/>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18" name="Freeform 9">
                <a:extLst>
                  <a:ext uri="{FF2B5EF4-FFF2-40B4-BE49-F238E27FC236}">
                    <a16:creationId xmlns:a16="http://schemas.microsoft.com/office/drawing/2014/main" id="{D751672D-4C10-6643-B4D0-DADFBE955FCA}"/>
                  </a:ext>
                </a:extLst>
              </p:cNvPr>
              <p:cNvSpPr>
                <a:spLocks/>
              </p:cNvSpPr>
              <p:nvPr/>
            </p:nvSpPr>
            <p:spPr bwMode="auto">
              <a:xfrm>
                <a:off x="1945535" y="5028926"/>
                <a:ext cx="863003" cy="529288"/>
              </a:xfrm>
              <a:custGeom>
                <a:avLst/>
                <a:gdLst>
                  <a:gd name="T0" fmla="*/ 0 w 229"/>
                  <a:gd name="T1" fmla="*/ 0 h 141"/>
                  <a:gd name="T2" fmla="*/ 22 w 229"/>
                  <a:gd name="T3" fmla="*/ 140 h 141"/>
                  <a:gd name="T4" fmla="*/ 22 w 229"/>
                  <a:gd name="T5" fmla="*/ 140 h 141"/>
                  <a:gd name="T6" fmla="*/ 22 w 229"/>
                  <a:gd name="T7" fmla="*/ 141 h 141"/>
                  <a:gd name="T8" fmla="*/ 22 w 229"/>
                  <a:gd name="T9" fmla="*/ 141 h 141"/>
                  <a:gd name="T10" fmla="*/ 22 w 229"/>
                  <a:gd name="T11" fmla="*/ 141 h 141"/>
                  <a:gd name="T12" fmla="*/ 22 w 229"/>
                  <a:gd name="T13" fmla="*/ 141 h 141"/>
                  <a:gd name="T14" fmla="*/ 62 w 229"/>
                  <a:gd name="T15" fmla="*/ 141 h 141"/>
                  <a:gd name="T16" fmla="*/ 62 w 229"/>
                  <a:gd name="T17" fmla="*/ 141 h 141"/>
                  <a:gd name="T18" fmla="*/ 229 w 229"/>
                  <a:gd name="T19" fmla="*/ 141 h 141"/>
                  <a:gd name="T20" fmla="*/ 54 w 229"/>
                  <a:gd name="T21" fmla="*/ 108 h 141"/>
                  <a:gd name="T22" fmla="*/ 96 w 229"/>
                  <a:gd name="T23" fmla="*/ 84 h 141"/>
                  <a:gd name="T24" fmla="*/ 90 w 229"/>
                  <a:gd name="T25" fmla="*/ 67 h 141"/>
                  <a:gd name="T26" fmla="*/ 48 w 229"/>
                  <a:gd name="T27" fmla="*/ 44 h 141"/>
                  <a:gd name="T28" fmla="*/ 0 w 229"/>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141">
                    <a:moveTo>
                      <a:pt x="0" y="0"/>
                    </a:moveTo>
                    <a:cubicBezTo>
                      <a:pt x="23" y="42"/>
                      <a:pt x="30" y="88"/>
                      <a:pt x="22" y="140"/>
                    </a:cubicBezTo>
                    <a:cubicBezTo>
                      <a:pt x="22" y="140"/>
                      <a:pt x="22" y="140"/>
                      <a:pt x="22" y="140"/>
                    </a:cubicBezTo>
                    <a:cubicBezTo>
                      <a:pt x="22" y="140"/>
                      <a:pt x="22" y="140"/>
                      <a:pt x="22" y="141"/>
                    </a:cubicBezTo>
                    <a:cubicBezTo>
                      <a:pt x="22" y="141"/>
                      <a:pt x="22" y="141"/>
                      <a:pt x="22" y="141"/>
                    </a:cubicBezTo>
                    <a:cubicBezTo>
                      <a:pt x="22" y="141"/>
                      <a:pt x="22" y="141"/>
                      <a:pt x="22" y="141"/>
                    </a:cubicBezTo>
                    <a:cubicBezTo>
                      <a:pt x="22" y="141"/>
                      <a:pt x="22" y="141"/>
                      <a:pt x="22" y="141"/>
                    </a:cubicBezTo>
                    <a:cubicBezTo>
                      <a:pt x="62" y="141"/>
                      <a:pt x="62" y="141"/>
                      <a:pt x="62" y="141"/>
                    </a:cubicBezTo>
                    <a:cubicBezTo>
                      <a:pt x="62" y="141"/>
                      <a:pt x="62" y="141"/>
                      <a:pt x="62" y="141"/>
                    </a:cubicBezTo>
                    <a:cubicBezTo>
                      <a:pt x="229" y="141"/>
                      <a:pt x="229" y="141"/>
                      <a:pt x="229" y="141"/>
                    </a:cubicBezTo>
                    <a:cubicBezTo>
                      <a:pt x="149" y="133"/>
                      <a:pt x="56" y="114"/>
                      <a:pt x="54" y="108"/>
                    </a:cubicBezTo>
                    <a:cubicBezTo>
                      <a:pt x="51" y="99"/>
                      <a:pt x="72" y="94"/>
                      <a:pt x="96" y="84"/>
                    </a:cubicBezTo>
                    <a:cubicBezTo>
                      <a:pt x="120" y="75"/>
                      <a:pt x="121" y="67"/>
                      <a:pt x="90" y="67"/>
                    </a:cubicBezTo>
                    <a:cubicBezTo>
                      <a:pt x="59" y="67"/>
                      <a:pt x="56" y="57"/>
                      <a:pt x="48" y="44"/>
                    </a:cubicBezTo>
                    <a:cubicBezTo>
                      <a:pt x="40" y="32"/>
                      <a:pt x="1" y="1"/>
                      <a:pt x="0"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19" name="Freeform 10">
                <a:extLst>
                  <a:ext uri="{FF2B5EF4-FFF2-40B4-BE49-F238E27FC236}">
                    <a16:creationId xmlns:a16="http://schemas.microsoft.com/office/drawing/2014/main" id="{E7715FA7-9099-644D-8727-29C036AD8DB3}"/>
                  </a:ext>
                </a:extLst>
              </p:cNvPr>
              <p:cNvSpPr>
                <a:spLocks/>
              </p:cNvSpPr>
              <p:nvPr/>
            </p:nvSpPr>
            <p:spPr bwMode="auto">
              <a:xfrm>
                <a:off x="2763014" y="5101738"/>
                <a:ext cx="409728" cy="131623"/>
              </a:xfrm>
              <a:custGeom>
                <a:avLst/>
                <a:gdLst>
                  <a:gd name="T0" fmla="*/ 101 w 109"/>
                  <a:gd name="T1" fmla="*/ 0 h 35"/>
                  <a:gd name="T2" fmla="*/ 0 w 109"/>
                  <a:gd name="T3" fmla="*/ 34 h 35"/>
                  <a:gd name="T4" fmla="*/ 33 w 109"/>
                  <a:gd name="T5" fmla="*/ 35 h 35"/>
                  <a:gd name="T6" fmla="*/ 101 w 109"/>
                  <a:gd name="T7" fmla="*/ 0 h 35"/>
                </a:gdLst>
                <a:ahLst/>
                <a:cxnLst>
                  <a:cxn ang="0">
                    <a:pos x="T0" y="T1"/>
                  </a:cxn>
                  <a:cxn ang="0">
                    <a:pos x="T2" y="T3"/>
                  </a:cxn>
                  <a:cxn ang="0">
                    <a:pos x="T4" y="T5"/>
                  </a:cxn>
                  <a:cxn ang="0">
                    <a:pos x="T6" y="T7"/>
                  </a:cxn>
                </a:cxnLst>
                <a:rect l="0" t="0" r="r" b="b"/>
                <a:pathLst>
                  <a:path w="109" h="35">
                    <a:moveTo>
                      <a:pt x="101" y="0"/>
                    </a:moveTo>
                    <a:cubicBezTo>
                      <a:pt x="73" y="24"/>
                      <a:pt x="0" y="34"/>
                      <a:pt x="0" y="34"/>
                    </a:cubicBezTo>
                    <a:cubicBezTo>
                      <a:pt x="13" y="35"/>
                      <a:pt x="23" y="35"/>
                      <a:pt x="33" y="35"/>
                    </a:cubicBezTo>
                    <a:cubicBezTo>
                      <a:pt x="109" y="35"/>
                      <a:pt x="101" y="0"/>
                      <a:pt x="101" y="0"/>
                    </a:cubicBezTo>
                  </a:path>
                </a:pathLst>
              </a:custGeom>
              <a:solidFill>
                <a:srgbClr val="F59A7E"/>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20" name="Rectangle 11">
                <a:extLst>
                  <a:ext uri="{FF2B5EF4-FFF2-40B4-BE49-F238E27FC236}">
                    <a16:creationId xmlns:a16="http://schemas.microsoft.com/office/drawing/2014/main" id="{42165F18-7721-A146-91C2-A897914B1F75}"/>
                  </a:ext>
                </a:extLst>
              </p:cNvPr>
              <p:cNvSpPr>
                <a:spLocks noChangeArrowheads="1"/>
              </p:cNvSpPr>
              <p:nvPr/>
            </p:nvSpPr>
            <p:spPr bwMode="auto">
              <a:xfrm>
                <a:off x="1864382" y="5558214"/>
                <a:ext cx="1452853" cy="310850"/>
              </a:xfrm>
              <a:prstGeom prst="rect">
                <a:avLst/>
              </a:prstGeom>
              <a:solidFill>
                <a:schemeClr val="bg1">
                  <a:lumMod val="95000"/>
                </a:schemeClr>
              </a:solidFill>
              <a:ln>
                <a:noFill/>
              </a:ln>
            </p:spPr>
            <p:txBody>
              <a:bodyPr lIns="68580" tIns="34290" rIns="68580" bIns="34290">
                <a:normAutofit fontScale="62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21" name="Rectangle 12">
                <a:extLst>
                  <a:ext uri="{FF2B5EF4-FFF2-40B4-BE49-F238E27FC236}">
                    <a16:creationId xmlns:a16="http://schemas.microsoft.com/office/drawing/2014/main" id="{9D54B54D-DA54-4D49-9328-7A3704F41E52}"/>
                  </a:ext>
                </a:extLst>
              </p:cNvPr>
              <p:cNvSpPr>
                <a:spLocks noChangeArrowheads="1"/>
              </p:cNvSpPr>
              <p:nvPr/>
            </p:nvSpPr>
            <p:spPr bwMode="auto">
              <a:xfrm>
                <a:off x="1864382" y="5558214"/>
                <a:ext cx="1452853" cy="310850"/>
              </a:xfrm>
              <a:prstGeom prst="rect">
                <a:avLst/>
              </a:prstGeom>
              <a:noFill/>
              <a:ln>
                <a:noFill/>
              </a:ln>
              <a:extLst/>
            </p:spPr>
            <p:txBody>
              <a:bodyPr lIns="68580" tIns="34290" rIns="68580" bIns="34290">
                <a:normAutofit fontScale="62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23" name="Rectangle 15">
                <a:extLst>
                  <a:ext uri="{FF2B5EF4-FFF2-40B4-BE49-F238E27FC236}">
                    <a16:creationId xmlns:a16="http://schemas.microsoft.com/office/drawing/2014/main" id="{55CDA5E5-CC51-7040-AD86-53823728E3CF}"/>
                  </a:ext>
                </a:extLst>
              </p:cNvPr>
              <p:cNvSpPr>
                <a:spLocks noChangeArrowheads="1"/>
              </p:cNvSpPr>
              <p:nvPr/>
            </p:nvSpPr>
            <p:spPr bwMode="auto">
              <a:xfrm>
                <a:off x="1745620" y="5801853"/>
                <a:ext cx="1682460" cy="1052973"/>
              </a:xfrm>
              <a:prstGeom prst="rect">
                <a:avLst/>
              </a:pr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4" name="Freeform 18">
                <a:extLst>
                  <a:ext uri="{FF2B5EF4-FFF2-40B4-BE49-F238E27FC236}">
                    <a16:creationId xmlns:a16="http://schemas.microsoft.com/office/drawing/2014/main" id="{5821C282-DF4F-604E-B29F-08DB5242DD60}"/>
                  </a:ext>
                </a:extLst>
              </p:cNvPr>
              <p:cNvSpPr>
                <a:spLocks/>
              </p:cNvSpPr>
              <p:nvPr/>
            </p:nvSpPr>
            <p:spPr bwMode="auto">
              <a:xfrm>
                <a:off x="1828754" y="1679575"/>
                <a:ext cx="1660686" cy="2808863"/>
              </a:xfrm>
              <a:custGeom>
                <a:avLst/>
                <a:gdLst>
                  <a:gd name="T0" fmla="*/ 404 w 404"/>
                  <a:gd name="T1" fmla="*/ 714 h 772"/>
                  <a:gd name="T2" fmla="*/ 346 w 404"/>
                  <a:gd name="T3" fmla="*/ 772 h 772"/>
                  <a:gd name="T4" fmla="*/ 58 w 404"/>
                  <a:gd name="T5" fmla="*/ 772 h 772"/>
                  <a:gd name="T6" fmla="*/ 0 w 404"/>
                  <a:gd name="T7" fmla="*/ 714 h 772"/>
                  <a:gd name="T8" fmla="*/ 0 w 404"/>
                  <a:gd name="T9" fmla="*/ 58 h 772"/>
                  <a:gd name="T10" fmla="*/ 58 w 404"/>
                  <a:gd name="T11" fmla="*/ 0 h 772"/>
                  <a:gd name="T12" fmla="*/ 346 w 404"/>
                  <a:gd name="T13" fmla="*/ 0 h 772"/>
                  <a:gd name="T14" fmla="*/ 404 w 404"/>
                  <a:gd name="T15" fmla="*/ 58 h 772"/>
                  <a:gd name="T16" fmla="*/ 404 w 404"/>
                  <a:gd name="T17" fmla="*/ 71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772">
                    <a:moveTo>
                      <a:pt x="404" y="714"/>
                    </a:moveTo>
                    <a:cubicBezTo>
                      <a:pt x="404" y="746"/>
                      <a:pt x="378" y="772"/>
                      <a:pt x="346" y="772"/>
                    </a:cubicBezTo>
                    <a:cubicBezTo>
                      <a:pt x="58" y="772"/>
                      <a:pt x="58" y="772"/>
                      <a:pt x="58" y="772"/>
                    </a:cubicBezTo>
                    <a:cubicBezTo>
                      <a:pt x="26" y="772"/>
                      <a:pt x="0" y="746"/>
                      <a:pt x="0" y="714"/>
                    </a:cubicBezTo>
                    <a:cubicBezTo>
                      <a:pt x="0" y="58"/>
                      <a:pt x="0" y="58"/>
                      <a:pt x="0" y="58"/>
                    </a:cubicBezTo>
                    <a:cubicBezTo>
                      <a:pt x="0" y="26"/>
                      <a:pt x="26" y="0"/>
                      <a:pt x="58" y="0"/>
                    </a:cubicBezTo>
                    <a:cubicBezTo>
                      <a:pt x="346" y="0"/>
                      <a:pt x="346" y="0"/>
                      <a:pt x="346" y="0"/>
                    </a:cubicBezTo>
                    <a:cubicBezTo>
                      <a:pt x="378" y="0"/>
                      <a:pt x="404" y="26"/>
                      <a:pt x="404" y="58"/>
                    </a:cubicBezTo>
                    <a:cubicBezTo>
                      <a:pt x="404" y="714"/>
                      <a:pt x="404" y="714"/>
                      <a:pt x="404" y="714"/>
                    </a:cubicBezTo>
                  </a:path>
                </a:pathLst>
              </a:custGeom>
              <a:solidFill>
                <a:schemeClr val="tx1"/>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5" name="Rectangle 20">
                <a:extLst>
                  <a:ext uri="{FF2B5EF4-FFF2-40B4-BE49-F238E27FC236}">
                    <a16:creationId xmlns:a16="http://schemas.microsoft.com/office/drawing/2014/main" id="{E39890AC-BE5F-EF49-8955-952BE67DB37B}"/>
                  </a:ext>
                </a:extLst>
              </p:cNvPr>
              <p:cNvSpPr>
                <a:spLocks noChangeArrowheads="1"/>
              </p:cNvSpPr>
              <p:nvPr/>
            </p:nvSpPr>
            <p:spPr bwMode="auto">
              <a:xfrm>
                <a:off x="1977205" y="1948419"/>
                <a:ext cx="1452853" cy="2136752"/>
              </a:xfrm>
              <a:prstGeom prst="rect">
                <a:avLst/>
              </a:prstGeom>
              <a:solidFill>
                <a:schemeClr val="accent1">
                  <a:lumMod val="20000"/>
                  <a:lumOff val="80000"/>
                </a:schemeClr>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6" name="Rectangle 21">
                <a:extLst>
                  <a:ext uri="{FF2B5EF4-FFF2-40B4-BE49-F238E27FC236}">
                    <a16:creationId xmlns:a16="http://schemas.microsoft.com/office/drawing/2014/main" id="{38439906-8478-AE4A-819B-EF5CEE4DC8FD}"/>
                  </a:ext>
                </a:extLst>
              </p:cNvPr>
              <p:cNvSpPr>
                <a:spLocks noChangeArrowheads="1"/>
              </p:cNvSpPr>
              <p:nvPr/>
            </p:nvSpPr>
            <p:spPr bwMode="auto">
              <a:xfrm>
                <a:off x="1977205" y="1998827"/>
                <a:ext cx="1227206" cy="2086344"/>
              </a:xfrm>
              <a:prstGeom prst="rect">
                <a:avLst/>
              </a:pr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7" name="Freeform 27">
                <a:extLst>
                  <a:ext uri="{FF2B5EF4-FFF2-40B4-BE49-F238E27FC236}">
                    <a16:creationId xmlns:a16="http://schemas.microsoft.com/office/drawing/2014/main" id="{15C36C07-9612-6B4F-B7C8-42D58786E4C9}"/>
                  </a:ext>
                </a:extLst>
              </p:cNvPr>
              <p:cNvSpPr>
                <a:spLocks/>
              </p:cNvSpPr>
              <p:nvPr/>
            </p:nvSpPr>
            <p:spPr bwMode="auto">
              <a:xfrm>
                <a:off x="1941577" y="1998827"/>
                <a:ext cx="1488482" cy="2100345"/>
              </a:xfrm>
              <a:custGeom>
                <a:avLst/>
                <a:gdLst>
                  <a:gd name="T0" fmla="*/ 773 w 773"/>
                  <a:gd name="T1" fmla="*/ 0 h 1314"/>
                  <a:gd name="T2" fmla="*/ 0 w 773"/>
                  <a:gd name="T3" fmla="*/ 1314 h 1314"/>
                  <a:gd name="T4" fmla="*/ 773 w 773"/>
                  <a:gd name="T5" fmla="*/ 1314 h 1314"/>
                  <a:gd name="T6" fmla="*/ 773 w 773"/>
                  <a:gd name="T7" fmla="*/ 0 h 1314"/>
                </a:gdLst>
                <a:ahLst/>
                <a:cxnLst>
                  <a:cxn ang="0">
                    <a:pos x="T0" y="T1"/>
                  </a:cxn>
                  <a:cxn ang="0">
                    <a:pos x="T2" y="T3"/>
                  </a:cxn>
                  <a:cxn ang="0">
                    <a:pos x="T4" y="T5"/>
                  </a:cxn>
                  <a:cxn ang="0">
                    <a:pos x="T6" y="T7"/>
                  </a:cxn>
                </a:cxnLst>
                <a:rect l="0" t="0" r="r" b="b"/>
                <a:pathLst>
                  <a:path w="773" h="1314">
                    <a:moveTo>
                      <a:pt x="773" y="0"/>
                    </a:moveTo>
                    <a:lnTo>
                      <a:pt x="0" y="1314"/>
                    </a:lnTo>
                    <a:lnTo>
                      <a:pt x="773" y="1314"/>
                    </a:lnTo>
                    <a:lnTo>
                      <a:pt x="773" y="0"/>
                    </a:lnTo>
                    <a:close/>
                  </a:path>
                </a:pathLst>
              </a:custGeom>
              <a:solidFill>
                <a:schemeClr val="accent1">
                  <a:lumMod val="40000"/>
                  <a:lumOff val="60000"/>
                </a:schemeClr>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8" name="Freeform 28">
                <a:extLst>
                  <a:ext uri="{FF2B5EF4-FFF2-40B4-BE49-F238E27FC236}">
                    <a16:creationId xmlns:a16="http://schemas.microsoft.com/office/drawing/2014/main" id="{0E065BD7-AC5C-0B44-875C-171360E8CE76}"/>
                  </a:ext>
                </a:extLst>
              </p:cNvPr>
              <p:cNvSpPr>
                <a:spLocks/>
              </p:cNvSpPr>
              <p:nvPr/>
            </p:nvSpPr>
            <p:spPr bwMode="auto">
              <a:xfrm>
                <a:off x="1977205" y="1998827"/>
                <a:ext cx="1227206" cy="2086344"/>
              </a:xfrm>
              <a:custGeom>
                <a:avLst/>
                <a:gdLst>
                  <a:gd name="T0" fmla="*/ 773 w 773"/>
                  <a:gd name="T1" fmla="*/ 0 h 1314"/>
                  <a:gd name="T2" fmla="*/ 0 w 773"/>
                  <a:gd name="T3" fmla="*/ 1314 h 1314"/>
                  <a:gd name="T4" fmla="*/ 773 w 773"/>
                  <a:gd name="T5" fmla="*/ 1314 h 1314"/>
                  <a:gd name="T6" fmla="*/ 773 w 773"/>
                  <a:gd name="T7" fmla="*/ 0 h 1314"/>
                </a:gdLst>
                <a:ahLst/>
                <a:cxnLst>
                  <a:cxn ang="0">
                    <a:pos x="T0" y="T1"/>
                  </a:cxn>
                  <a:cxn ang="0">
                    <a:pos x="T2" y="T3"/>
                  </a:cxn>
                  <a:cxn ang="0">
                    <a:pos x="T4" y="T5"/>
                  </a:cxn>
                  <a:cxn ang="0">
                    <a:pos x="T6" y="T7"/>
                  </a:cxn>
                </a:cxnLst>
                <a:rect l="0" t="0" r="r" b="b"/>
                <a:pathLst>
                  <a:path w="773" h="1314">
                    <a:moveTo>
                      <a:pt x="773" y="0"/>
                    </a:moveTo>
                    <a:lnTo>
                      <a:pt x="0" y="1314"/>
                    </a:lnTo>
                    <a:lnTo>
                      <a:pt x="773" y="1314"/>
                    </a:lnTo>
                    <a:lnTo>
                      <a:pt x="773" y="0"/>
                    </a:lnTo>
                  </a:path>
                </a:pathLst>
              </a:cu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29" name="Freeform 31">
                <a:extLst>
                  <a:ext uri="{FF2B5EF4-FFF2-40B4-BE49-F238E27FC236}">
                    <a16:creationId xmlns:a16="http://schemas.microsoft.com/office/drawing/2014/main" id="{CA55D56F-E821-AB44-89E8-AFED7790EBB2}"/>
                  </a:ext>
                </a:extLst>
              </p:cNvPr>
              <p:cNvSpPr>
                <a:spLocks/>
              </p:cNvSpPr>
              <p:nvPr/>
            </p:nvSpPr>
            <p:spPr bwMode="auto">
              <a:xfrm>
                <a:off x="1472468" y="3583888"/>
                <a:ext cx="130638" cy="81214"/>
              </a:xfrm>
              <a:custGeom>
                <a:avLst/>
                <a:gdLst>
                  <a:gd name="T0" fmla="*/ 0 w 35"/>
                  <a:gd name="T1" fmla="*/ 0 h 21"/>
                  <a:gd name="T2" fmla="*/ 23 w 35"/>
                  <a:gd name="T3" fmla="*/ 18 h 21"/>
                  <a:gd name="T4" fmla="*/ 25 w 35"/>
                  <a:gd name="T5" fmla="*/ 19 h 21"/>
                  <a:gd name="T6" fmla="*/ 25 w 35"/>
                  <a:gd name="T7" fmla="*/ 19 h 21"/>
                  <a:gd name="T8" fmla="*/ 26 w 35"/>
                  <a:gd name="T9" fmla="*/ 19 h 21"/>
                  <a:gd name="T10" fmla="*/ 35 w 35"/>
                  <a:gd name="T11" fmla="*/ 21 h 21"/>
                  <a:gd name="T12" fmla="*/ 0 w 3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0" y="0"/>
                    </a:moveTo>
                    <a:cubicBezTo>
                      <a:pt x="6" y="7"/>
                      <a:pt x="14" y="13"/>
                      <a:pt x="23" y="18"/>
                    </a:cubicBezTo>
                    <a:cubicBezTo>
                      <a:pt x="24" y="19"/>
                      <a:pt x="24" y="19"/>
                      <a:pt x="25" y="19"/>
                    </a:cubicBezTo>
                    <a:cubicBezTo>
                      <a:pt x="25" y="19"/>
                      <a:pt x="25" y="19"/>
                      <a:pt x="25" y="19"/>
                    </a:cubicBezTo>
                    <a:cubicBezTo>
                      <a:pt x="25" y="19"/>
                      <a:pt x="26" y="19"/>
                      <a:pt x="26" y="19"/>
                    </a:cubicBezTo>
                    <a:cubicBezTo>
                      <a:pt x="29" y="20"/>
                      <a:pt x="32" y="21"/>
                      <a:pt x="35" y="21"/>
                    </a:cubicBezTo>
                    <a:cubicBezTo>
                      <a:pt x="22" y="15"/>
                      <a:pt x="9" y="8"/>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0" name="Freeform 35">
                <a:extLst>
                  <a:ext uri="{FF2B5EF4-FFF2-40B4-BE49-F238E27FC236}">
                    <a16:creationId xmlns:a16="http://schemas.microsoft.com/office/drawing/2014/main" id="{446A7709-4293-CA47-9501-E62B1B605827}"/>
                  </a:ext>
                </a:extLst>
              </p:cNvPr>
              <p:cNvSpPr>
                <a:spLocks/>
              </p:cNvSpPr>
              <p:nvPr/>
            </p:nvSpPr>
            <p:spPr bwMode="auto">
              <a:xfrm>
                <a:off x="1468509" y="3931145"/>
                <a:ext cx="91051" cy="70012"/>
              </a:xfrm>
              <a:custGeom>
                <a:avLst/>
                <a:gdLst>
                  <a:gd name="T0" fmla="*/ 0 w 24"/>
                  <a:gd name="T1" fmla="*/ 0 h 19"/>
                  <a:gd name="T2" fmla="*/ 23 w 24"/>
                  <a:gd name="T3" fmla="*/ 19 h 19"/>
                  <a:gd name="T4" fmla="*/ 24 w 24"/>
                  <a:gd name="T5" fmla="*/ 17 h 19"/>
                  <a:gd name="T6" fmla="*/ 0 w 24"/>
                  <a:gd name="T7" fmla="*/ 0 h 19"/>
                </a:gdLst>
                <a:ahLst/>
                <a:cxnLst>
                  <a:cxn ang="0">
                    <a:pos x="T0" y="T1"/>
                  </a:cxn>
                  <a:cxn ang="0">
                    <a:pos x="T2" y="T3"/>
                  </a:cxn>
                  <a:cxn ang="0">
                    <a:pos x="T4" y="T5"/>
                  </a:cxn>
                  <a:cxn ang="0">
                    <a:pos x="T6" y="T7"/>
                  </a:cxn>
                </a:cxnLst>
                <a:rect l="0" t="0" r="r" b="b"/>
                <a:pathLst>
                  <a:path w="24" h="19">
                    <a:moveTo>
                      <a:pt x="0" y="0"/>
                    </a:moveTo>
                    <a:cubicBezTo>
                      <a:pt x="5" y="7"/>
                      <a:pt x="14" y="14"/>
                      <a:pt x="23" y="19"/>
                    </a:cubicBezTo>
                    <a:cubicBezTo>
                      <a:pt x="24" y="18"/>
                      <a:pt x="24" y="17"/>
                      <a:pt x="24" y="17"/>
                    </a:cubicBezTo>
                    <a:cubicBezTo>
                      <a:pt x="15" y="12"/>
                      <a:pt x="6" y="6"/>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1" name="Freeform 36">
                <a:extLst>
                  <a:ext uri="{FF2B5EF4-FFF2-40B4-BE49-F238E27FC236}">
                    <a16:creationId xmlns:a16="http://schemas.microsoft.com/office/drawing/2014/main" id="{C7C4951A-88A2-754A-9DA7-E027C16D07F6}"/>
                  </a:ext>
                </a:extLst>
              </p:cNvPr>
              <p:cNvSpPr>
                <a:spLocks/>
              </p:cNvSpPr>
              <p:nvPr/>
            </p:nvSpPr>
            <p:spPr bwMode="auto">
              <a:xfrm>
                <a:off x="1553621" y="3992755"/>
                <a:ext cx="15835" cy="16803"/>
              </a:xfrm>
              <a:custGeom>
                <a:avLst/>
                <a:gdLst>
                  <a:gd name="T0" fmla="*/ 1 w 4"/>
                  <a:gd name="T1" fmla="*/ 0 h 4"/>
                  <a:gd name="T2" fmla="*/ 0 w 4"/>
                  <a:gd name="T3" fmla="*/ 2 h 4"/>
                  <a:gd name="T4" fmla="*/ 3 w 4"/>
                  <a:gd name="T5" fmla="*/ 4 h 4"/>
                  <a:gd name="T6" fmla="*/ 4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1" y="0"/>
                      <a:pt x="1" y="1"/>
                      <a:pt x="0" y="2"/>
                    </a:cubicBezTo>
                    <a:cubicBezTo>
                      <a:pt x="1" y="3"/>
                      <a:pt x="2" y="3"/>
                      <a:pt x="3" y="4"/>
                    </a:cubicBezTo>
                    <a:cubicBezTo>
                      <a:pt x="3" y="3"/>
                      <a:pt x="4" y="2"/>
                      <a:pt x="4" y="1"/>
                    </a:cubicBezTo>
                    <a:cubicBezTo>
                      <a:pt x="3" y="1"/>
                      <a:pt x="2" y="0"/>
                      <a:pt x="1" y="0"/>
                    </a:cubicBezTo>
                  </a:path>
                </a:pathLst>
              </a:custGeom>
              <a:solidFill>
                <a:srgbClr val="DBB894"/>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2" name="Freeform 37">
                <a:extLst>
                  <a:ext uri="{FF2B5EF4-FFF2-40B4-BE49-F238E27FC236}">
                    <a16:creationId xmlns:a16="http://schemas.microsoft.com/office/drawing/2014/main" id="{C1F96CE9-AE78-F542-BBC0-110D26E21E1C}"/>
                  </a:ext>
                </a:extLst>
              </p:cNvPr>
              <p:cNvSpPr>
                <a:spLocks/>
              </p:cNvSpPr>
              <p:nvPr/>
            </p:nvSpPr>
            <p:spPr bwMode="auto">
              <a:xfrm>
                <a:off x="1565498" y="3998356"/>
                <a:ext cx="263256" cy="100817"/>
              </a:xfrm>
              <a:custGeom>
                <a:avLst/>
                <a:gdLst>
                  <a:gd name="T0" fmla="*/ 1 w 70"/>
                  <a:gd name="T1" fmla="*/ 0 h 27"/>
                  <a:gd name="T2" fmla="*/ 0 w 70"/>
                  <a:gd name="T3" fmla="*/ 3 h 27"/>
                  <a:gd name="T4" fmla="*/ 54 w 70"/>
                  <a:gd name="T5" fmla="*/ 25 h 27"/>
                  <a:gd name="T6" fmla="*/ 70 w 70"/>
                  <a:gd name="T7" fmla="*/ 27 h 27"/>
                  <a:gd name="T8" fmla="*/ 70 w 70"/>
                  <a:gd name="T9" fmla="*/ 25 h 27"/>
                  <a:gd name="T10" fmla="*/ 1 w 70"/>
                  <a:gd name="T11" fmla="*/ 0 h 27"/>
                </a:gdLst>
                <a:ahLst/>
                <a:cxnLst>
                  <a:cxn ang="0">
                    <a:pos x="T0" y="T1"/>
                  </a:cxn>
                  <a:cxn ang="0">
                    <a:pos x="T2" y="T3"/>
                  </a:cxn>
                  <a:cxn ang="0">
                    <a:pos x="T4" y="T5"/>
                  </a:cxn>
                  <a:cxn ang="0">
                    <a:pos x="T6" y="T7"/>
                  </a:cxn>
                  <a:cxn ang="0">
                    <a:pos x="T8" y="T9"/>
                  </a:cxn>
                  <a:cxn ang="0">
                    <a:pos x="T10" y="T11"/>
                  </a:cxn>
                </a:cxnLst>
                <a:rect l="0" t="0" r="r" b="b"/>
                <a:pathLst>
                  <a:path w="70" h="27">
                    <a:moveTo>
                      <a:pt x="1" y="0"/>
                    </a:moveTo>
                    <a:cubicBezTo>
                      <a:pt x="1" y="1"/>
                      <a:pt x="0" y="2"/>
                      <a:pt x="0" y="3"/>
                    </a:cubicBezTo>
                    <a:cubicBezTo>
                      <a:pt x="16" y="12"/>
                      <a:pt x="35" y="19"/>
                      <a:pt x="54" y="25"/>
                    </a:cubicBezTo>
                    <a:cubicBezTo>
                      <a:pt x="59" y="26"/>
                      <a:pt x="65" y="26"/>
                      <a:pt x="70" y="27"/>
                    </a:cubicBezTo>
                    <a:cubicBezTo>
                      <a:pt x="70" y="25"/>
                      <a:pt x="70" y="25"/>
                      <a:pt x="70" y="25"/>
                    </a:cubicBezTo>
                    <a:cubicBezTo>
                      <a:pt x="46" y="19"/>
                      <a:pt x="21" y="10"/>
                      <a:pt x="1" y="0"/>
                    </a:cubicBezTo>
                  </a:path>
                </a:pathLst>
              </a:custGeom>
              <a:solidFill>
                <a:srgbClr val="D3A479"/>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3" name="Freeform 41">
                <a:extLst>
                  <a:ext uri="{FF2B5EF4-FFF2-40B4-BE49-F238E27FC236}">
                    <a16:creationId xmlns:a16="http://schemas.microsoft.com/office/drawing/2014/main" id="{FCA8254C-29E0-064D-8DFC-78D8CAF4B820}"/>
                  </a:ext>
                </a:extLst>
              </p:cNvPr>
              <p:cNvSpPr>
                <a:spLocks/>
              </p:cNvSpPr>
              <p:nvPr/>
            </p:nvSpPr>
            <p:spPr bwMode="auto">
              <a:xfrm>
                <a:off x="1561539" y="4359617"/>
                <a:ext cx="23752" cy="22404"/>
              </a:xfrm>
              <a:custGeom>
                <a:avLst/>
                <a:gdLst>
                  <a:gd name="T0" fmla="*/ 0 w 6"/>
                  <a:gd name="T1" fmla="*/ 0 h 6"/>
                  <a:gd name="T2" fmla="*/ 6 w 6"/>
                  <a:gd name="T3" fmla="*/ 6 h 6"/>
                  <a:gd name="T4" fmla="*/ 5 w 6"/>
                  <a:gd name="T5" fmla="*/ 3 h 6"/>
                  <a:gd name="T6" fmla="*/ 0 w 6"/>
                  <a:gd name="T7" fmla="*/ 0 h 6"/>
                </a:gdLst>
                <a:ahLst/>
                <a:cxnLst>
                  <a:cxn ang="0">
                    <a:pos x="T0" y="T1"/>
                  </a:cxn>
                  <a:cxn ang="0">
                    <a:pos x="T2" y="T3"/>
                  </a:cxn>
                  <a:cxn ang="0">
                    <a:pos x="T4" y="T5"/>
                  </a:cxn>
                  <a:cxn ang="0">
                    <a:pos x="T6" y="T7"/>
                  </a:cxn>
                </a:cxnLst>
                <a:rect l="0" t="0" r="r" b="b"/>
                <a:pathLst>
                  <a:path w="6" h="6">
                    <a:moveTo>
                      <a:pt x="0" y="0"/>
                    </a:moveTo>
                    <a:cubicBezTo>
                      <a:pt x="2" y="2"/>
                      <a:pt x="4" y="4"/>
                      <a:pt x="6" y="6"/>
                    </a:cubicBezTo>
                    <a:cubicBezTo>
                      <a:pt x="5" y="5"/>
                      <a:pt x="5" y="4"/>
                      <a:pt x="5" y="3"/>
                    </a:cubicBezTo>
                    <a:cubicBezTo>
                      <a:pt x="3" y="2"/>
                      <a:pt x="2" y="1"/>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4" name="Freeform 42">
                <a:extLst>
                  <a:ext uri="{FF2B5EF4-FFF2-40B4-BE49-F238E27FC236}">
                    <a16:creationId xmlns:a16="http://schemas.microsoft.com/office/drawing/2014/main" id="{F1DB3E1E-0D2F-5A49-A77E-035AA3D75397}"/>
                  </a:ext>
                </a:extLst>
              </p:cNvPr>
              <p:cNvSpPr>
                <a:spLocks/>
              </p:cNvSpPr>
              <p:nvPr/>
            </p:nvSpPr>
            <p:spPr bwMode="auto">
              <a:xfrm>
                <a:off x="1581332" y="4370818"/>
                <a:ext cx="75216" cy="53208"/>
              </a:xfrm>
              <a:custGeom>
                <a:avLst/>
                <a:gdLst>
                  <a:gd name="T0" fmla="*/ 0 w 20"/>
                  <a:gd name="T1" fmla="*/ 0 h 14"/>
                  <a:gd name="T2" fmla="*/ 1 w 20"/>
                  <a:gd name="T3" fmla="*/ 3 h 14"/>
                  <a:gd name="T4" fmla="*/ 20 w 20"/>
                  <a:gd name="T5" fmla="*/ 14 h 14"/>
                  <a:gd name="T6" fmla="*/ 14 w 20"/>
                  <a:gd name="T7" fmla="*/ 7 h 14"/>
                  <a:gd name="T8" fmla="*/ 0 w 20"/>
                  <a:gd name="T9" fmla="*/ 0 h 14"/>
                </a:gdLst>
                <a:ahLst/>
                <a:cxnLst>
                  <a:cxn ang="0">
                    <a:pos x="T0" y="T1"/>
                  </a:cxn>
                  <a:cxn ang="0">
                    <a:pos x="T2" y="T3"/>
                  </a:cxn>
                  <a:cxn ang="0">
                    <a:pos x="T4" y="T5"/>
                  </a:cxn>
                  <a:cxn ang="0">
                    <a:pos x="T6" y="T7"/>
                  </a:cxn>
                  <a:cxn ang="0">
                    <a:pos x="T8" y="T9"/>
                  </a:cxn>
                </a:cxnLst>
                <a:rect l="0" t="0" r="r" b="b"/>
                <a:pathLst>
                  <a:path w="20" h="14">
                    <a:moveTo>
                      <a:pt x="0" y="0"/>
                    </a:moveTo>
                    <a:cubicBezTo>
                      <a:pt x="0" y="1"/>
                      <a:pt x="0" y="2"/>
                      <a:pt x="1" y="3"/>
                    </a:cubicBezTo>
                    <a:cubicBezTo>
                      <a:pt x="6" y="7"/>
                      <a:pt x="12" y="11"/>
                      <a:pt x="20" y="14"/>
                    </a:cubicBezTo>
                    <a:cubicBezTo>
                      <a:pt x="19" y="12"/>
                      <a:pt x="17" y="9"/>
                      <a:pt x="14" y="7"/>
                    </a:cubicBezTo>
                    <a:cubicBezTo>
                      <a:pt x="9" y="5"/>
                      <a:pt x="4" y="3"/>
                      <a:pt x="0" y="0"/>
                    </a:cubicBezTo>
                  </a:path>
                </a:pathLst>
              </a:custGeom>
              <a:solidFill>
                <a:srgbClr val="DBB894"/>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5" name="Freeform 43">
                <a:extLst>
                  <a:ext uri="{FF2B5EF4-FFF2-40B4-BE49-F238E27FC236}">
                    <a16:creationId xmlns:a16="http://schemas.microsoft.com/office/drawing/2014/main" id="{ED43E8C5-1236-D340-A0A1-0A158C17E44B}"/>
                  </a:ext>
                </a:extLst>
              </p:cNvPr>
              <p:cNvSpPr>
                <a:spLocks/>
              </p:cNvSpPr>
              <p:nvPr/>
            </p:nvSpPr>
            <p:spPr bwMode="auto">
              <a:xfrm>
                <a:off x="1632796" y="4396022"/>
                <a:ext cx="223669" cy="67211"/>
              </a:xfrm>
              <a:custGeom>
                <a:avLst/>
                <a:gdLst>
                  <a:gd name="T0" fmla="*/ 0 w 59"/>
                  <a:gd name="T1" fmla="*/ 0 h 18"/>
                  <a:gd name="T2" fmla="*/ 6 w 59"/>
                  <a:gd name="T3" fmla="*/ 7 h 18"/>
                  <a:gd name="T4" fmla="*/ 59 w 59"/>
                  <a:gd name="T5" fmla="*/ 18 h 18"/>
                  <a:gd name="T6" fmla="*/ 56 w 59"/>
                  <a:gd name="T7" fmla="*/ 12 h 18"/>
                  <a:gd name="T8" fmla="*/ 0 w 59"/>
                  <a:gd name="T9" fmla="*/ 0 h 18"/>
                </a:gdLst>
                <a:ahLst/>
                <a:cxnLst>
                  <a:cxn ang="0">
                    <a:pos x="T0" y="T1"/>
                  </a:cxn>
                  <a:cxn ang="0">
                    <a:pos x="T2" y="T3"/>
                  </a:cxn>
                  <a:cxn ang="0">
                    <a:pos x="T4" y="T5"/>
                  </a:cxn>
                  <a:cxn ang="0">
                    <a:pos x="T6" y="T7"/>
                  </a:cxn>
                  <a:cxn ang="0">
                    <a:pos x="T8" y="T9"/>
                  </a:cxn>
                </a:cxnLst>
                <a:rect l="0" t="0" r="r" b="b"/>
                <a:pathLst>
                  <a:path w="59" h="18">
                    <a:moveTo>
                      <a:pt x="0" y="0"/>
                    </a:moveTo>
                    <a:cubicBezTo>
                      <a:pt x="3" y="2"/>
                      <a:pt x="5" y="5"/>
                      <a:pt x="6" y="7"/>
                    </a:cubicBezTo>
                    <a:cubicBezTo>
                      <a:pt x="21" y="13"/>
                      <a:pt x="39" y="16"/>
                      <a:pt x="59" y="18"/>
                    </a:cubicBezTo>
                    <a:cubicBezTo>
                      <a:pt x="58" y="16"/>
                      <a:pt x="57" y="14"/>
                      <a:pt x="56" y="12"/>
                    </a:cubicBezTo>
                    <a:cubicBezTo>
                      <a:pt x="36" y="10"/>
                      <a:pt x="16" y="6"/>
                      <a:pt x="0" y="0"/>
                    </a:cubicBezTo>
                  </a:path>
                </a:pathLst>
              </a:custGeom>
              <a:solidFill>
                <a:srgbClr val="D3A479"/>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6" name="Freeform 45">
                <a:extLst>
                  <a:ext uri="{FF2B5EF4-FFF2-40B4-BE49-F238E27FC236}">
                    <a16:creationId xmlns:a16="http://schemas.microsoft.com/office/drawing/2014/main" id="{0E809DC8-4C1D-7841-8B0B-757DFA13A0D9}"/>
                  </a:ext>
                </a:extLst>
              </p:cNvPr>
              <p:cNvSpPr>
                <a:spLocks/>
              </p:cNvSpPr>
              <p:nvPr/>
            </p:nvSpPr>
            <p:spPr bwMode="auto">
              <a:xfrm>
                <a:off x="1403190" y="2900576"/>
                <a:ext cx="829354" cy="610500"/>
              </a:xfrm>
              <a:custGeom>
                <a:avLst/>
                <a:gdLst>
                  <a:gd name="T0" fmla="*/ 26 w 220"/>
                  <a:gd name="T1" fmla="*/ 43 h 162"/>
                  <a:gd name="T2" fmla="*/ 70 w 220"/>
                  <a:gd name="T3" fmla="*/ 14 h 162"/>
                  <a:gd name="T4" fmla="*/ 200 w 220"/>
                  <a:gd name="T5" fmla="*/ 87 h 162"/>
                  <a:gd name="T6" fmla="*/ 171 w 220"/>
                  <a:gd name="T7" fmla="*/ 155 h 162"/>
                  <a:gd name="T8" fmla="*/ 26 w 220"/>
                  <a:gd name="T9" fmla="*/ 43 h 162"/>
                </a:gdLst>
                <a:ahLst/>
                <a:cxnLst>
                  <a:cxn ang="0">
                    <a:pos x="T0" y="T1"/>
                  </a:cxn>
                  <a:cxn ang="0">
                    <a:pos x="T2" y="T3"/>
                  </a:cxn>
                  <a:cxn ang="0">
                    <a:pos x="T4" y="T5"/>
                  </a:cxn>
                  <a:cxn ang="0">
                    <a:pos x="T6" y="T7"/>
                  </a:cxn>
                  <a:cxn ang="0">
                    <a:pos x="T8" y="T9"/>
                  </a:cxn>
                </a:cxnLst>
                <a:rect l="0" t="0" r="r" b="b"/>
                <a:pathLst>
                  <a:path w="220" h="162">
                    <a:moveTo>
                      <a:pt x="26" y="43"/>
                    </a:moveTo>
                    <a:cubicBezTo>
                      <a:pt x="26" y="43"/>
                      <a:pt x="39" y="0"/>
                      <a:pt x="70" y="14"/>
                    </a:cubicBezTo>
                    <a:cubicBezTo>
                      <a:pt x="103" y="30"/>
                      <a:pt x="188" y="79"/>
                      <a:pt x="200" y="87"/>
                    </a:cubicBezTo>
                    <a:cubicBezTo>
                      <a:pt x="220" y="99"/>
                      <a:pt x="205" y="162"/>
                      <a:pt x="171" y="155"/>
                    </a:cubicBezTo>
                    <a:cubicBezTo>
                      <a:pt x="137" y="149"/>
                      <a:pt x="0" y="100"/>
                      <a:pt x="26" y="43"/>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37" name="Freeform 47">
                <a:extLst>
                  <a:ext uri="{FF2B5EF4-FFF2-40B4-BE49-F238E27FC236}">
                    <a16:creationId xmlns:a16="http://schemas.microsoft.com/office/drawing/2014/main" id="{A949F323-5317-9B40-9A97-65633306932E}"/>
                  </a:ext>
                </a:extLst>
              </p:cNvPr>
              <p:cNvSpPr>
                <a:spLocks noEditPoints="1"/>
              </p:cNvSpPr>
              <p:nvPr/>
            </p:nvSpPr>
            <p:spPr bwMode="auto">
              <a:xfrm>
                <a:off x="1486323" y="2945383"/>
                <a:ext cx="180123" cy="173629"/>
              </a:xfrm>
              <a:custGeom>
                <a:avLst/>
                <a:gdLst>
                  <a:gd name="T0" fmla="*/ 47 w 48"/>
                  <a:gd name="T1" fmla="*/ 2 h 46"/>
                  <a:gd name="T2" fmla="*/ 48 w 48"/>
                  <a:gd name="T3" fmla="*/ 2 h 46"/>
                  <a:gd name="T4" fmla="*/ 48 w 48"/>
                  <a:gd name="T5" fmla="*/ 2 h 46"/>
                  <a:gd name="T6" fmla="*/ 47 w 48"/>
                  <a:gd name="T7" fmla="*/ 2 h 46"/>
                  <a:gd name="T8" fmla="*/ 36 w 48"/>
                  <a:gd name="T9" fmla="*/ 0 h 46"/>
                  <a:gd name="T10" fmla="*/ 4 w 48"/>
                  <a:gd name="T11" fmla="*/ 31 h 46"/>
                  <a:gd name="T12" fmla="*/ 0 w 48"/>
                  <a:gd name="T13" fmla="*/ 46 h 46"/>
                  <a:gd name="T14" fmla="*/ 4 w 48"/>
                  <a:gd name="T15" fmla="*/ 31 h 46"/>
                  <a:gd name="T16" fmla="*/ 36 w 48"/>
                  <a:gd name="T17" fmla="*/ 0 h 46"/>
                  <a:gd name="T18" fmla="*/ 36 w 48"/>
                  <a:gd name="T19" fmla="*/ 0 h 46"/>
                  <a:gd name="T20" fmla="*/ 36 w 48"/>
                  <a:gd name="T21" fmla="*/ 0 h 46"/>
                  <a:gd name="T22" fmla="*/ 36 w 48"/>
                  <a:gd name="T23" fmla="*/ 0 h 46"/>
                  <a:gd name="T24" fmla="*/ 36 w 48"/>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6">
                    <a:moveTo>
                      <a:pt x="47" y="2"/>
                    </a:moveTo>
                    <a:cubicBezTo>
                      <a:pt x="47" y="2"/>
                      <a:pt x="48" y="2"/>
                      <a:pt x="48" y="2"/>
                    </a:cubicBezTo>
                    <a:cubicBezTo>
                      <a:pt x="48" y="2"/>
                      <a:pt x="48" y="2"/>
                      <a:pt x="48" y="2"/>
                    </a:cubicBezTo>
                    <a:cubicBezTo>
                      <a:pt x="48" y="2"/>
                      <a:pt x="47" y="2"/>
                      <a:pt x="47" y="2"/>
                    </a:cubicBezTo>
                    <a:moveTo>
                      <a:pt x="36" y="0"/>
                    </a:moveTo>
                    <a:cubicBezTo>
                      <a:pt x="14" y="0"/>
                      <a:pt x="4" y="31"/>
                      <a:pt x="4" y="31"/>
                    </a:cubicBezTo>
                    <a:cubicBezTo>
                      <a:pt x="1" y="36"/>
                      <a:pt x="0" y="41"/>
                      <a:pt x="0" y="46"/>
                    </a:cubicBezTo>
                    <a:cubicBezTo>
                      <a:pt x="0" y="41"/>
                      <a:pt x="1" y="36"/>
                      <a:pt x="4" y="31"/>
                    </a:cubicBezTo>
                    <a:cubicBezTo>
                      <a:pt x="4" y="31"/>
                      <a:pt x="14" y="0"/>
                      <a:pt x="36" y="0"/>
                    </a:cubicBezTo>
                    <a:moveTo>
                      <a:pt x="36" y="0"/>
                    </a:moveTo>
                    <a:cubicBezTo>
                      <a:pt x="36" y="0"/>
                      <a:pt x="36" y="0"/>
                      <a:pt x="36" y="0"/>
                    </a:cubicBezTo>
                    <a:cubicBezTo>
                      <a:pt x="36" y="0"/>
                      <a:pt x="36" y="0"/>
                      <a:pt x="36" y="0"/>
                    </a:cubicBezTo>
                    <a:cubicBezTo>
                      <a:pt x="36" y="0"/>
                      <a:pt x="36" y="0"/>
                      <a:pt x="36" y="0"/>
                    </a:cubicBezTo>
                  </a:path>
                </a:pathLst>
              </a:custGeom>
              <a:solidFill>
                <a:srgbClr val="FBF1E8"/>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38" name="Freeform 48">
                <a:extLst>
                  <a:ext uri="{FF2B5EF4-FFF2-40B4-BE49-F238E27FC236}">
                    <a16:creationId xmlns:a16="http://schemas.microsoft.com/office/drawing/2014/main" id="{887FB21B-02A0-5445-9437-C0C9EEADD726}"/>
                  </a:ext>
                </a:extLst>
              </p:cNvPr>
              <p:cNvSpPr>
                <a:spLocks/>
              </p:cNvSpPr>
              <p:nvPr/>
            </p:nvSpPr>
            <p:spPr bwMode="auto">
              <a:xfrm>
                <a:off x="1486323" y="2945383"/>
                <a:ext cx="700695" cy="540490"/>
              </a:xfrm>
              <a:custGeom>
                <a:avLst/>
                <a:gdLst>
                  <a:gd name="T0" fmla="*/ 36 w 186"/>
                  <a:gd name="T1" fmla="*/ 0 h 144"/>
                  <a:gd name="T2" fmla="*/ 36 w 186"/>
                  <a:gd name="T3" fmla="*/ 0 h 144"/>
                  <a:gd name="T4" fmla="*/ 4 w 186"/>
                  <a:gd name="T5" fmla="*/ 31 h 144"/>
                  <a:gd name="T6" fmla="*/ 0 w 186"/>
                  <a:gd name="T7" fmla="*/ 46 h 144"/>
                  <a:gd name="T8" fmla="*/ 47 w 186"/>
                  <a:gd name="T9" fmla="*/ 102 h 144"/>
                  <a:gd name="T10" fmla="*/ 144 w 186"/>
                  <a:gd name="T11" fmla="*/ 142 h 144"/>
                  <a:gd name="T12" fmla="*/ 149 w 186"/>
                  <a:gd name="T13" fmla="*/ 143 h 144"/>
                  <a:gd name="T14" fmla="*/ 154 w 186"/>
                  <a:gd name="T15" fmla="*/ 144 h 144"/>
                  <a:gd name="T16" fmla="*/ 186 w 186"/>
                  <a:gd name="T17" fmla="*/ 109 h 144"/>
                  <a:gd name="T18" fmla="*/ 151 w 186"/>
                  <a:gd name="T19" fmla="*/ 135 h 144"/>
                  <a:gd name="T20" fmla="*/ 143 w 186"/>
                  <a:gd name="T21" fmla="*/ 134 h 144"/>
                  <a:gd name="T22" fmla="*/ 37 w 186"/>
                  <a:gd name="T23" fmla="*/ 67 h 144"/>
                  <a:gd name="T24" fmla="*/ 48 w 186"/>
                  <a:gd name="T25" fmla="*/ 2 h 144"/>
                  <a:gd name="T26" fmla="*/ 47 w 186"/>
                  <a:gd name="T27" fmla="*/ 2 h 144"/>
                  <a:gd name="T28" fmla="*/ 36 w 186"/>
                  <a:gd name="T29" fmla="*/ 0 h 144"/>
                  <a:gd name="T30" fmla="*/ 36 w 186"/>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44">
                    <a:moveTo>
                      <a:pt x="36" y="0"/>
                    </a:moveTo>
                    <a:cubicBezTo>
                      <a:pt x="36" y="0"/>
                      <a:pt x="36" y="0"/>
                      <a:pt x="36" y="0"/>
                    </a:cubicBezTo>
                    <a:cubicBezTo>
                      <a:pt x="14" y="0"/>
                      <a:pt x="4" y="31"/>
                      <a:pt x="4" y="31"/>
                    </a:cubicBezTo>
                    <a:cubicBezTo>
                      <a:pt x="1" y="36"/>
                      <a:pt x="0" y="41"/>
                      <a:pt x="0" y="46"/>
                    </a:cubicBezTo>
                    <a:cubicBezTo>
                      <a:pt x="0" y="67"/>
                      <a:pt x="21" y="86"/>
                      <a:pt x="47" y="102"/>
                    </a:cubicBezTo>
                    <a:cubicBezTo>
                      <a:pt x="79" y="115"/>
                      <a:pt x="121" y="133"/>
                      <a:pt x="144" y="142"/>
                    </a:cubicBezTo>
                    <a:cubicBezTo>
                      <a:pt x="146" y="143"/>
                      <a:pt x="148" y="143"/>
                      <a:pt x="149" y="143"/>
                    </a:cubicBezTo>
                    <a:cubicBezTo>
                      <a:pt x="151" y="144"/>
                      <a:pt x="152" y="144"/>
                      <a:pt x="154" y="144"/>
                    </a:cubicBezTo>
                    <a:cubicBezTo>
                      <a:pt x="170" y="144"/>
                      <a:pt x="182" y="127"/>
                      <a:pt x="186" y="109"/>
                    </a:cubicBezTo>
                    <a:cubicBezTo>
                      <a:pt x="182" y="121"/>
                      <a:pt x="168" y="135"/>
                      <a:pt x="151" y="135"/>
                    </a:cubicBezTo>
                    <a:cubicBezTo>
                      <a:pt x="148" y="135"/>
                      <a:pt x="146" y="135"/>
                      <a:pt x="143" y="134"/>
                    </a:cubicBezTo>
                    <a:cubicBezTo>
                      <a:pt x="67" y="113"/>
                      <a:pt x="41" y="74"/>
                      <a:pt x="37" y="67"/>
                    </a:cubicBezTo>
                    <a:cubicBezTo>
                      <a:pt x="11" y="23"/>
                      <a:pt x="48" y="2"/>
                      <a:pt x="48" y="2"/>
                    </a:cubicBezTo>
                    <a:cubicBezTo>
                      <a:pt x="48" y="2"/>
                      <a:pt x="47" y="2"/>
                      <a:pt x="47" y="2"/>
                    </a:cubicBezTo>
                    <a:cubicBezTo>
                      <a:pt x="43" y="0"/>
                      <a:pt x="39" y="0"/>
                      <a:pt x="36" y="0"/>
                    </a:cubicBezTo>
                    <a:cubicBezTo>
                      <a:pt x="36" y="0"/>
                      <a:pt x="36" y="0"/>
                      <a:pt x="36"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39" name="Freeform 50">
                <a:extLst>
                  <a:ext uri="{FF2B5EF4-FFF2-40B4-BE49-F238E27FC236}">
                    <a16:creationId xmlns:a16="http://schemas.microsoft.com/office/drawing/2014/main" id="{B4CC9CE4-E8C6-7540-919E-343BEE93A5FA}"/>
                  </a:ext>
                </a:extLst>
              </p:cNvPr>
              <p:cNvSpPr>
                <a:spLocks/>
              </p:cNvSpPr>
              <p:nvPr/>
            </p:nvSpPr>
            <p:spPr bwMode="auto">
              <a:xfrm>
                <a:off x="1339850" y="3253434"/>
                <a:ext cx="823416" cy="529288"/>
              </a:xfrm>
              <a:custGeom>
                <a:avLst/>
                <a:gdLst>
                  <a:gd name="T0" fmla="*/ 19 w 219"/>
                  <a:gd name="T1" fmla="*/ 45 h 141"/>
                  <a:gd name="T2" fmla="*/ 60 w 219"/>
                  <a:gd name="T3" fmla="*/ 11 h 141"/>
                  <a:gd name="T4" fmla="*/ 198 w 219"/>
                  <a:gd name="T5" fmla="*/ 67 h 141"/>
                  <a:gd name="T6" fmla="*/ 177 w 219"/>
                  <a:gd name="T7" fmla="*/ 139 h 141"/>
                  <a:gd name="T8" fmla="*/ 19 w 219"/>
                  <a:gd name="T9" fmla="*/ 45 h 141"/>
                </a:gdLst>
                <a:ahLst/>
                <a:cxnLst>
                  <a:cxn ang="0">
                    <a:pos x="T0" y="T1"/>
                  </a:cxn>
                  <a:cxn ang="0">
                    <a:pos x="T2" y="T3"/>
                  </a:cxn>
                  <a:cxn ang="0">
                    <a:pos x="T4" y="T5"/>
                  </a:cxn>
                  <a:cxn ang="0">
                    <a:pos x="T6" y="T7"/>
                  </a:cxn>
                  <a:cxn ang="0">
                    <a:pos x="T8" y="T9"/>
                  </a:cxn>
                </a:cxnLst>
                <a:rect l="0" t="0" r="r" b="b"/>
                <a:pathLst>
                  <a:path w="219" h="141">
                    <a:moveTo>
                      <a:pt x="19" y="45"/>
                    </a:moveTo>
                    <a:cubicBezTo>
                      <a:pt x="19" y="45"/>
                      <a:pt x="28" y="0"/>
                      <a:pt x="60" y="11"/>
                    </a:cubicBezTo>
                    <a:cubicBezTo>
                      <a:pt x="95" y="22"/>
                      <a:pt x="185" y="61"/>
                      <a:pt x="198" y="67"/>
                    </a:cubicBezTo>
                    <a:cubicBezTo>
                      <a:pt x="219" y="77"/>
                      <a:pt x="212" y="141"/>
                      <a:pt x="177" y="139"/>
                    </a:cubicBezTo>
                    <a:cubicBezTo>
                      <a:pt x="143" y="137"/>
                      <a:pt x="0" y="104"/>
                      <a:pt x="19" y="45"/>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40" name="Freeform 52">
                <a:extLst>
                  <a:ext uri="{FF2B5EF4-FFF2-40B4-BE49-F238E27FC236}">
                    <a16:creationId xmlns:a16="http://schemas.microsoft.com/office/drawing/2014/main" id="{2EA7A8CD-A52A-0C48-944D-6DBA7ECA5FD0}"/>
                  </a:ext>
                </a:extLst>
              </p:cNvPr>
              <p:cNvSpPr>
                <a:spLocks noEditPoints="1"/>
              </p:cNvSpPr>
              <p:nvPr/>
            </p:nvSpPr>
            <p:spPr bwMode="auto">
              <a:xfrm>
                <a:off x="1407148" y="3287039"/>
                <a:ext cx="120742" cy="176430"/>
              </a:xfrm>
              <a:custGeom>
                <a:avLst/>
                <a:gdLst>
                  <a:gd name="T0" fmla="*/ 32 w 32"/>
                  <a:gd name="T1" fmla="*/ 0 h 47"/>
                  <a:gd name="T2" fmla="*/ 1 w 32"/>
                  <a:gd name="T3" fmla="*/ 36 h 47"/>
                  <a:gd name="T4" fmla="*/ 0 w 32"/>
                  <a:gd name="T5" fmla="*/ 47 h 47"/>
                  <a:gd name="T6" fmla="*/ 1 w 32"/>
                  <a:gd name="T7" fmla="*/ 36 h 47"/>
                  <a:gd name="T8" fmla="*/ 32 w 32"/>
                  <a:gd name="T9" fmla="*/ 0 h 47"/>
                  <a:gd name="T10" fmla="*/ 32 w 32"/>
                  <a:gd name="T11" fmla="*/ 0 h 47"/>
                  <a:gd name="T12" fmla="*/ 32 w 32"/>
                  <a:gd name="T13" fmla="*/ 0 h 47"/>
                  <a:gd name="T14" fmla="*/ 32 w 32"/>
                  <a:gd name="T15" fmla="*/ 0 h 47"/>
                  <a:gd name="T16" fmla="*/ 32 w 32"/>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7">
                    <a:moveTo>
                      <a:pt x="32" y="0"/>
                    </a:moveTo>
                    <a:cubicBezTo>
                      <a:pt x="8" y="0"/>
                      <a:pt x="1" y="36"/>
                      <a:pt x="1" y="36"/>
                    </a:cubicBezTo>
                    <a:cubicBezTo>
                      <a:pt x="0" y="39"/>
                      <a:pt x="0" y="43"/>
                      <a:pt x="0" y="47"/>
                    </a:cubicBezTo>
                    <a:cubicBezTo>
                      <a:pt x="0" y="43"/>
                      <a:pt x="0" y="39"/>
                      <a:pt x="1" y="36"/>
                    </a:cubicBezTo>
                    <a:cubicBezTo>
                      <a:pt x="1" y="36"/>
                      <a:pt x="8" y="0"/>
                      <a:pt x="32" y="0"/>
                    </a:cubicBezTo>
                    <a:moveTo>
                      <a:pt x="32" y="0"/>
                    </a:moveTo>
                    <a:cubicBezTo>
                      <a:pt x="32" y="0"/>
                      <a:pt x="32" y="0"/>
                      <a:pt x="32" y="0"/>
                    </a:cubicBezTo>
                    <a:cubicBezTo>
                      <a:pt x="32" y="0"/>
                      <a:pt x="32" y="0"/>
                      <a:pt x="32" y="0"/>
                    </a:cubicBezTo>
                    <a:cubicBezTo>
                      <a:pt x="32" y="0"/>
                      <a:pt x="32" y="0"/>
                      <a:pt x="32" y="0"/>
                    </a:cubicBezTo>
                  </a:path>
                </a:pathLst>
              </a:custGeom>
              <a:solidFill>
                <a:srgbClr val="F7E4D0"/>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1" name="Freeform 53">
                <a:extLst>
                  <a:ext uri="{FF2B5EF4-FFF2-40B4-BE49-F238E27FC236}">
                    <a16:creationId xmlns:a16="http://schemas.microsoft.com/office/drawing/2014/main" id="{E1C707EF-2195-864F-99F6-2F61ADFC3D69}"/>
                  </a:ext>
                </a:extLst>
              </p:cNvPr>
              <p:cNvSpPr>
                <a:spLocks/>
              </p:cNvSpPr>
              <p:nvPr/>
            </p:nvSpPr>
            <p:spPr bwMode="auto">
              <a:xfrm>
                <a:off x="1407148" y="3287039"/>
                <a:ext cx="714551" cy="490081"/>
              </a:xfrm>
              <a:custGeom>
                <a:avLst/>
                <a:gdLst>
                  <a:gd name="T0" fmla="*/ 32 w 190"/>
                  <a:gd name="T1" fmla="*/ 0 h 130"/>
                  <a:gd name="T2" fmla="*/ 32 w 190"/>
                  <a:gd name="T3" fmla="*/ 0 h 130"/>
                  <a:gd name="T4" fmla="*/ 1 w 190"/>
                  <a:gd name="T5" fmla="*/ 36 h 130"/>
                  <a:gd name="T6" fmla="*/ 0 w 190"/>
                  <a:gd name="T7" fmla="*/ 47 h 130"/>
                  <a:gd name="T8" fmla="*/ 52 w 190"/>
                  <a:gd name="T9" fmla="*/ 100 h 130"/>
                  <a:gd name="T10" fmla="*/ 119 w 190"/>
                  <a:gd name="T11" fmla="*/ 123 h 130"/>
                  <a:gd name="T12" fmla="*/ 159 w 190"/>
                  <a:gd name="T13" fmla="*/ 130 h 130"/>
                  <a:gd name="T14" fmla="*/ 161 w 190"/>
                  <a:gd name="T15" fmla="*/ 130 h 130"/>
                  <a:gd name="T16" fmla="*/ 188 w 190"/>
                  <a:gd name="T17" fmla="*/ 106 h 130"/>
                  <a:gd name="T18" fmla="*/ 190 w 190"/>
                  <a:gd name="T19" fmla="*/ 93 h 130"/>
                  <a:gd name="T20" fmla="*/ 158 w 190"/>
                  <a:gd name="T21" fmla="*/ 124 h 130"/>
                  <a:gd name="T22" fmla="*/ 153 w 190"/>
                  <a:gd name="T23" fmla="*/ 124 h 130"/>
                  <a:gd name="T24" fmla="*/ 40 w 190"/>
                  <a:gd name="T25" fmla="*/ 66 h 130"/>
                  <a:gd name="T26" fmla="*/ 42 w 190"/>
                  <a:gd name="T27" fmla="*/ 2 h 130"/>
                  <a:gd name="T28" fmla="*/ 42 w 190"/>
                  <a:gd name="T29" fmla="*/ 2 h 130"/>
                  <a:gd name="T30" fmla="*/ 42 w 190"/>
                  <a:gd name="T31" fmla="*/ 2 h 130"/>
                  <a:gd name="T32" fmla="*/ 42 w 190"/>
                  <a:gd name="T33" fmla="*/ 2 h 130"/>
                  <a:gd name="T34" fmla="*/ 32 w 190"/>
                  <a:gd name="T35" fmla="*/ 0 h 130"/>
                  <a:gd name="T36" fmla="*/ 32 w 190"/>
                  <a:gd name="T3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130">
                    <a:moveTo>
                      <a:pt x="32" y="0"/>
                    </a:moveTo>
                    <a:cubicBezTo>
                      <a:pt x="32" y="0"/>
                      <a:pt x="32" y="0"/>
                      <a:pt x="32" y="0"/>
                    </a:cubicBezTo>
                    <a:cubicBezTo>
                      <a:pt x="8" y="0"/>
                      <a:pt x="1" y="36"/>
                      <a:pt x="1" y="36"/>
                    </a:cubicBezTo>
                    <a:cubicBezTo>
                      <a:pt x="0" y="39"/>
                      <a:pt x="0" y="43"/>
                      <a:pt x="0" y="47"/>
                    </a:cubicBezTo>
                    <a:cubicBezTo>
                      <a:pt x="0" y="69"/>
                      <a:pt x="23" y="87"/>
                      <a:pt x="52" y="100"/>
                    </a:cubicBezTo>
                    <a:cubicBezTo>
                      <a:pt x="70" y="105"/>
                      <a:pt x="95" y="114"/>
                      <a:pt x="119" y="123"/>
                    </a:cubicBezTo>
                    <a:cubicBezTo>
                      <a:pt x="136" y="127"/>
                      <a:pt x="151" y="129"/>
                      <a:pt x="159" y="130"/>
                    </a:cubicBezTo>
                    <a:cubicBezTo>
                      <a:pt x="160" y="130"/>
                      <a:pt x="160" y="130"/>
                      <a:pt x="161" y="130"/>
                    </a:cubicBezTo>
                    <a:cubicBezTo>
                      <a:pt x="174" y="130"/>
                      <a:pt x="183" y="119"/>
                      <a:pt x="188" y="106"/>
                    </a:cubicBezTo>
                    <a:cubicBezTo>
                      <a:pt x="189" y="102"/>
                      <a:pt x="190" y="98"/>
                      <a:pt x="190" y="93"/>
                    </a:cubicBezTo>
                    <a:cubicBezTo>
                      <a:pt x="189" y="106"/>
                      <a:pt x="175" y="124"/>
                      <a:pt x="158" y="124"/>
                    </a:cubicBezTo>
                    <a:cubicBezTo>
                      <a:pt x="156" y="124"/>
                      <a:pt x="155" y="124"/>
                      <a:pt x="153" y="124"/>
                    </a:cubicBezTo>
                    <a:cubicBezTo>
                      <a:pt x="76" y="111"/>
                      <a:pt x="45" y="73"/>
                      <a:pt x="40" y="66"/>
                    </a:cubicBezTo>
                    <a:cubicBezTo>
                      <a:pt x="14" y="30"/>
                      <a:pt x="36" y="7"/>
                      <a:pt x="42" y="2"/>
                    </a:cubicBezTo>
                    <a:cubicBezTo>
                      <a:pt x="42" y="2"/>
                      <a:pt x="42" y="2"/>
                      <a:pt x="42" y="2"/>
                    </a:cubicBezTo>
                    <a:cubicBezTo>
                      <a:pt x="42" y="2"/>
                      <a:pt x="42" y="2"/>
                      <a:pt x="42" y="2"/>
                    </a:cubicBezTo>
                    <a:cubicBezTo>
                      <a:pt x="42" y="2"/>
                      <a:pt x="42" y="2"/>
                      <a:pt x="42" y="2"/>
                    </a:cubicBezTo>
                    <a:cubicBezTo>
                      <a:pt x="38" y="1"/>
                      <a:pt x="35" y="0"/>
                      <a:pt x="32" y="0"/>
                    </a:cubicBezTo>
                    <a:cubicBezTo>
                      <a:pt x="32" y="0"/>
                      <a:pt x="32" y="0"/>
                      <a:pt x="32"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42" name="Freeform 54">
                <a:extLst>
                  <a:ext uri="{FF2B5EF4-FFF2-40B4-BE49-F238E27FC236}">
                    <a16:creationId xmlns:a16="http://schemas.microsoft.com/office/drawing/2014/main" id="{90CCBFE7-0392-0E47-A729-2CED89620E35}"/>
                  </a:ext>
                </a:extLst>
              </p:cNvPr>
              <p:cNvSpPr>
                <a:spLocks/>
              </p:cNvSpPr>
              <p:nvPr/>
            </p:nvSpPr>
            <p:spPr bwMode="auto">
              <a:xfrm>
                <a:off x="1343809" y="3625896"/>
                <a:ext cx="926342" cy="520886"/>
              </a:xfrm>
              <a:custGeom>
                <a:avLst/>
                <a:gdLst>
                  <a:gd name="T0" fmla="*/ 17 w 246"/>
                  <a:gd name="T1" fmla="*/ 43 h 139"/>
                  <a:gd name="T2" fmla="*/ 59 w 246"/>
                  <a:gd name="T3" fmla="*/ 8 h 139"/>
                  <a:gd name="T4" fmla="*/ 223 w 246"/>
                  <a:gd name="T5" fmla="*/ 65 h 139"/>
                  <a:gd name="T6" fmla="*/ 204 w 246"/>
                  <a:gd name="T7" fmla="*/ 137 h 139"/>
                  <a:gd name="T8" fmla="*/ 17 w 246"/>
                  <a:gd name="T9" fmla="*/ 43 h 139"/>
                </a:gdLst>
                <a:ahLst/>
                <a:cxnLst>
                  <a:cxn ang="0">
                    <a:pos x="T0" y="T1"/>
                  </a:cxn>
                  <a:cxn ang="0">
                    <a:pos x="T2" y="T3"/>
                  </a:cxn>
                  <a:cxn ang="0">
                    <a:pos x="T4" y="T5"/>
                  </a:cxn>
                  <a:cxn ang="0">
                    <a:pos x="T6" y="T7"/>
                  </a:cxn>
                  <a:cxn ang="0">
                    <a:pos x="T8" y="T9"/>
                  </a:cxn>
                </a:cxnLst>
                <a:rect l="0" t="0" r="r" b="b"/>
                <a:pathLst>
                  <a:path w="246" h="139">
                    <a:moveTo>
                      <a:pt x="17" y="43"/>
                    </a:moveTo>
                    <a:cubicBezTo>
                      <a:pt x="17" y="43"/>
                      <a:pt x="26" y="0"/>
                      <a:pt x="59" y="8"/>
                    </a:cubicBezTo>
                    <a:cubicBezTo>
                      <a:pt x="98" y="17"/>
                      <a:pt x="208" y="60"/>
                      <a:pt x="223" y="65"/>
                    </a:cubicBezTo>
                    <a:cubicBezTo>
                      <a:pt x="246" y="75"/>
                      <a:pt x="241" y="139"/>
                      <a:pt x="204" y="137"/>
                    </a:cubicBezTo>
                    <a:cubicBezTo>
                      <a:pt x="167" y="136"/>
                      <a:pt x="0" y="102"/>
                      <a:pt x="17" y="43"/>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43" name="Freeform 56">
                <a:extLst>
                  <a:ext uri="{FF2B5EF4-FFF2-40B4-BE49-F238E27FC236}">
                    <a16:creationId xmlns:a16="http://schemas.microsoft.com/office/drawing/2014/main" id="{8F3F87A6-3BED-0049-8617-669DE4CD4251}"/>
                  </a:ext>
                </a:extLst>
              </p:cNvPr>
              <p:cNvSpPr>
                <a:spLocks noEditPoints="1"/>
              </p:cNvSpPr>
              <p:nvPr/>
            </p:nvSpPr>
            <p:spPr bwMode="auto">
              <a:xfrm>
                <a:off x="1403190" y="3653901"/>
                <a:ext cx="132618" cy="165226"/>
              </a:xfrm>
              <a:custGeom>
                <a:avLst/>
                <a:gdLst>
                  <a:gd name="T0" fmla="*/ 35 w 35"/>
                  <a:gd name="T1" fmla="*/ 0 h 44"/>
                  <a:gd name="T2" fmla="*/ 1 w 35"/>
                  <a:gd name="T3" fmla="*/ 36 h 44"/>
                  <a:gd name="T4" fmla="*/ 0 w 35"/>
                  <a:gd name="T5" fmla="*/ 44 h 44"/>
                  <a:gd name="T6" fmla="*/ 1 w 35"/>
                  <a:gd name="T7" fmla="*/ 36 h 44"/>
                  <a:gd name="T8" fmla="*/ 35 w 35"/>
                  <a:gd name="T9" fmla="*/ 0 h 44"/>
                  <a:gd name="T10" fmla="*/ 35 w 35"/>
                  <a:gd name="T11" fmla="*/ 0 h 44"/>
                  <a:gd name="T12" fmla="*/ 35 w 35"/>
                  <a:gd name="T13" fmla="*/ 0 h 44"/>
                  <a:gd name="T14" fmla="*/ 35 w 35"/>
                  <a:gd name="T15" fmla="*/ 0 h 44"/>
                  <a:gd name="T16" fmla="*/ 35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35" y="0"/>
                    </a:moveTo>
                    <a:cubicBezTo>
                      <a:pt x="8" y="0"/>
                      <a:pt x="1" y="36"/>
                      <a:pt x="1" y="36"/>
                    </a:cubicBezTo>
                    <a:cubicBezTo>
                      <a:pt x="0" y="39"/>
                      <a:pt x="0" y="42"/>
                      <a:pt x="0" y="44"/>
                    </a:cubicBezTo>
                    <a:cubicBezTo>
                      <a:pt x="0" y="42"/>
                      <a:pt x="0" y="39"/>
                      <a:pt x="1" y="36"/>
                    </a:cubicBezTo>
                    <a:cubicBezTo>
                      <a:pt x="1" y="36"/>
                      <a:pt x="8" y="0"/>
                      <a:pt x="35" y="0"/>
                    </a:cubicBezTo>
                    <a:moveTo>
                      <a:pt x="35" y="0"/>
                    </a:moveTo>
                    <a:cubicBezTo>
                      <a:pt x="35" y="0"/>
                      <a:pt x="35" y="0"/>
                      <a:pt x="35" y="0"/>
                    </a:cubicBezTo>
                    <a:cubicBezTo>
                      <a:pt x="35" y="0"/>
                      <a:pt x="35" y="0"/>
                      <a:pt x="35" y="0"/>
                    </a:cubicBezTo>
                    <a:cubicBezTo>
                      <a:pt x="35" y="0"/>
                      <a:pt x="35" y="0"/>
                      <a:pt x="35" y="0"/>
                    </a:cubicBezTo>
                  </a:path>
                </a:pathLst>
              </a:custGeom>
              <a:solidFill>
                <a:srgbClr val="F7E4D0"/>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4" name="Oval 57">
                <a:extLst>
                  <a:ext uri="{FF2B5EF4-FFF2-40B4-BE49-F238E27FC236}">
                    <a16:creationId xmlns:a16="http://schemas.microsoft.com/office/drawing/2014/main" id="{BAEBB715-FC39-BD40-8B4E-F6DDC09BA98A}"/>
                  </a:ext>
                </a:extLst>
              </p:cNvPr>
              <p:cNvSpPr>
                <a:spLocks noChangeArrowheads="1"/>
              </p:cNvSpPr>
              <p:nvPr/>
            </p:nvSpPr>
            <p:spPr bwMode="auto">
              <a:xfrm>
                <a:off x="1565498" y="3656700"/>
                <a:ext cx="3959" cy="0"/>
              </a:xfrm>
              <a:prstGeom prst="ellipse">
                <a:avLst/>
              </a:prstGeom>
              <a:solidFill>
                <a:srgbClr val="E2D0BF"/>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5" name="Freeform 58">
                <a:extLst>
                  <a:ext uri="{FF2B5EF4-FFF2-40B4-BE49-F238E27FC236}">
                    <a16:creationId xmlns:a16="http://schemas.microsoft.com/office/drawing/2014/main" id="{3D23AAD7-6235-1640-9EBF-9ED21B0EECED}"/>
                  </a:ext>
                </a:extLst>
              </p:cNvPr>
              <p:cNvSpPr>
                <a:spLocks/>
              </p:cNvSpPr>
              <p:nvPr/>
            </p:nvSpPr>
            <p:spPr bwMode="auto">
              <a:xfrm>
                <a:off x="1403190" y="3653901"/>
                <a:ext cx="829354" cy="478878"/>
              </a:xfrm>
              <a:custGeom>
                <a:avLst/>
                <a:gdLst>
                  <a:gd name="T0" fmla="*/ 35 w 220"/>
                  <a:gd name="T1" fmla="*/ 0 h 128"/>
                  <a:gd name="T2" fmla="*/ 35 w 220"/>
                  <a:gd name="T3" fmla="*/ 0 h 128"/>
                  <a:gd name="T4" fmla="*/ 1 w 220"/>
                  <a:gd name="T5" fmla="*/ 36 h 128"/>
                  <a:gd name="T6" fmla="*/ 0 w 220"/>
                  <a:gd name="T7" fmla="*/ 44 h 128"/>
                  <a:gd name="T8" fmla="*/ 122 w 220"/>
                  <a:gd name="T9" fmla="*/ 119 h 128"/>
                  <a:gd name="T10" fmla="*/ 201 w 220"/>
                  <a:gd name="T11" fmla="*/ 128 h 128"/>
                  <a:gd name="T12" fmla="*/ 220 w 220"/>
                  <a:gd name="T13" fmla="*/ 96 h 128"/>
                  <a:gd name="T14" fmla="*/ 183 w 220"/>
                  <a:gd name="T15" fmla="*/ 121 h 128"/>
                  <a:gd name="T16" fmla="*/ 160 w 220"/>
                  <a:gd name="T17" fmla="*/ 119 h 128"/>
                  <a:gd name="T18" fmla="*/ 25 w 220"/>
                  <a:gd name="T19" fmla="*/ 47 h 128"/>
                  <a:gd name="T20" fmla="*/ 54 w 220"/>
                  <a:gd name="T21" fmla="*/ 4 h 128"/>
                  <a:gd name="T22" fmla="*/ 44 w 220"/>
                  <a:gd name="T23" fmla="*/ 1 h 128"/>
                  <a:gd name="T24" fmla="*/ 43 w 220"/>
                  <a:gd name="T25" fmla="*/ 1 h 128"/>
                  <a:gd name="T26" fmla="*/ 43 w 220"/>
                  <a:gd name="T27" fmla="*/ 1 h 128"/>
                  <a:gd name="T28" fmla="*/ 35 w 220"/>
                  <a:gd name="T29" fmla="*/ 0 h 128"/>
                  <a:gd name="T30" fmla="*/ 35 w 22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28">
                    <a:moveTo>
                      <a:pt x="35" y="0"/>
                    </a:moveTo>
                    <a:cubicBezTo>
                      <a:pt x="35" y="0"/>
                      <a:pt x="35" y="0"/>
                      <a:pt x="35" y="0"/>
                    </a:cubicBezTo>
                    <a:cubicBezTo>
                      <a:pt x="8" y="0"/>
                      <a:pt x="1" y="36"/>
                      <a:pt x="1" y="36"/>
                    </a:cubicBezTo>
                    <a:cubicBezTo>
                      <a:pt x="0" y="39"/>
                      <a:pt x="0" y="42"/>
                      <a:pt x="0" y="44"/>
                    </a:cubicBezTo>
                    <a:cubicBezTo>
                      <a:pt x="0" y="80"/>
                      <a:pt x="66" y="106"/>
                      <a:pt x="122" y="119"/>
                    </a:cubicBezTo>
                    <a:cubicBezTo>
                      <a:pt x="149" y="122"/>
                      <a:pt x="179" y="125"/>
                      <a:pt x="201" y="128"/>
                    </a:cubicBezTo>
                    <a:cubicBezTo>
                      <a:pt x="212" y="122"/>
                      <a:pt x="218" y="109"/>
                      <a:pt x="220" y="96"/>
                    </a:cubicBezTo>
                    <a:cubicBezTo>
                      <a:pt x="214" y="115"/>
                      <a:pt x="204" y="121"/>
                      <a:pt x="183" y="121"/>
                    </a:cubicBezTo>
                    <a:cubicBezTo>
                      <a:pt x="177" y="121"/>
                      <a:pt x="169" y="120"/>
                      <a:pt x="160" y="119"/>
                    </a:cubicBezTo>
                    <a:cubicBezTo>
                      <a:pt x="124" y="115"/>
                      <a:pt x="30" y="78"/>
                      <a:pt x="25" y="47"/>
                    </a:cubicBezTo>
                    <a:cubicBezTo>
                      <a:pt x="20" y="16"/>
                      <a:pt x="53" y="4"/>
                      <a:pt x="54" y="4"/>
                    </a:cubicBezTo>
                    <a:cubicBezTo>
                      <a:pt x="50" y="3"/>
                      <a:pt x="47" y="2"/>
                      <a:pt x="44" y="1"/>
                    </a:cubicBezTo>
                    <a:cubicBezTo>
                      <a:pt x="44" y="1"/>
                      <a:pt x="43" y="1"/>
                      <a:pt x="43" y="1"/>
                    </a:cubicBezTo>
                    <a:cubicBezTo>
                      <a:pt x="43" y="1"/>
                      <a:pt x="43" y="1"/>
                      <a:pt x="43" y="1"/>
                    </a:cubicBezTo>
                    <a:cubicBezTo>
                      <a:pt x="40" y="0"/>
                      <a:pt x="37" y="0"/>
                      <a:pt x="35" y="0"/>
                    </a:cubicBezTo>
                    <a:cubicBezTo>
                      <a:pt x="35" y="0"/>
                      <a:pt x="35" y="0"/>
                      <a:pt x="35" y="0"/>
                    </a:cubicBezTo>
                  </a:path>
                </a:pathLst>
              </a:custGeom>
              <a:solidFill>
                <a:srgbClr val="F59A7E"/>
              </a:solidFill>
              <a:ln>
                <a:noFill/>
              </a:ln>
              <a:extLst/>
            </p:spPr>
            <p:txBody>
              <a:bodyPr lIns="68580" tIns="34290" rIns="68580" bIns="34290">
                <a:normAutofit lnSpcReduction="10000"/>
              </a:bodyPr>
              <a:lstStyle/>
              <a:p>
                <a:pPr eaLnBrk="1" hangingPunct="1">
                  <a:defRPr/>
                </a:pPr>
                <a:endParaRPr lang="en-US" sz="1350">
                  <a:latin typeface="Arial" charset="0"/>
                  <a:ea typeface="ＭＳ Ｐゴシック" charset="0"/>
                  <a:cs typeface="ＭＳ Ｐゴシック" charset="0"/>
                </a:endParaRPr>
              </a:p>
            </p:txBody>
          </p:sp>
          <p:sp>
            <p:nvSpPr>
              <p:cNvPr id="46" name="Freeform 59">
                <a:extLst>
                  <a:ext uri="{FF2B5EF4-FFF2-40B4-BE49-F238E27FC236}">
                    <a16:creationId xmlns:a16="http://schemas.microsoft.com/office/drawing/2014/main" id="{9C74785E-534C-E844-B149-63B953E58BEE}"/>
                  </a:ext>
                </a:extLst>
              </p:cNvPr>
              <p:cNvSpPr>
                <a:spLocks/>
              </p:cNvSpPr>
              <p:nvPr/>
            </p:nvSpPr>
            <p:spPr bwMode="auto">
              <a:xfrm>
                <a:off x="1480385" y="4079571"/>
                <a:ext cx="936239" cy="408867"/>
              </a:xfrm>
              <a:custGeom>
                <a:avLst/>
                <a:gdLst>
                  <a:gd name="T0" fmla="*/ 9 w 249"/>
                  <a:gd name="T1" fmla="*/ 47 h 109"/>
                  <a:gd name="T2" fmla="*/ 40 w 249"/>
                  <a:gd name="T3" fmla="*/ 3 h 109"/>
                  <a:gd name="T4" fmla="*/ 213 w 249"/>
                  <a:gd name="T5" fmla="*/ 18 h 109"/>
                  <a:gd name="T6" fmla="*/ 213 w 249"/>
                  <a:gd name="T7" fmla="*/ 92 h 109"/>
                  <a:gd name="T8" fmla="*/ 9 w 249"/>
                  <a:gd name="T9" fmla="*/ 47 h 109"/>
                </a:gdLst>
                <a:ahLst/>
                <a:cxnLst>
                  <a:cxn ang="0">
                    <a:pos x="T0" y="T1"/>
                  </a:cxn>
                  <a:cxn ang="0">
                    <a:pos x="T2" y="T3"/>
                  </a:cxn>
                  <a:cxn ang="0">
                    <a:pos x="T4" y="T5"/>
                  </a:cxn>
                  <a:cxn ang="0">
                    <a:pos x="T6" y="T7"/>
                  </a:cxn>
                  <a:cxn ang="0">
                    <a:pos x="T8" y="T9"/>
                  </a:cxn>
                </a:cxnLst>
                <a:rect l="0" t="0" r="r" b="b"/>
                <a:pathLst>
                  <a:path w="249" h="109">
                    <a:moveTo>
                      <a:pt x="9" y="47"/>
                    </a:moveTo>
                    <a:cubicBezTo>
                      <a:pt x="9" y="47"/>
                      <a:pt x="0" y="6"/>
                      <a:pt x="40" y="3"/>
                    </a:cubicBezTo>
                    <a:cubicBezTo>
                      <a:pt x="80" y="0"/>
                      <a:pt x="198" y="16"/>
                      <a:pt x="213" y="18"/>
                    </a:cubicBezTo>
                    <a:cubicBezTo>
                      <a:pt x="238" y="21"/>
                      <a:pt x="249" y="84"/>
                      <a:pt x="213" y="92"/>
                    </a:cubicBezTo>
                    <a:cubicBezTo>
                      <a:pt x="177" y="100"/>
                      <a:pt x="6" y="109"/>
                      <a:pt x="9" y="47"/>
                    </a:cubicBezTo>
                  </a:path>
                </a:pathLst>
              </a:custGeom>
              <a:solidFill>
                <a:srgbClr val="F8A285"/>
              </a:solidFill>
              <a:ln>
                <a:noFill/>
              </a:ln>
              <a:extLst/>
            </p:spPr>
            <p:txBody>
              <a:bodyPr lIns="68580" tIns="34290" rIns="68580" bIns="34290">
                <a:normAutofit fontScale="92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7" name="Freeform 61">
                <a:extLst>
                  <a:ext uri="{FF2B5EF4-FFF2-40B4-BE49-F238E27FC236}">
                    <a16:creationId xmlns:a16="http://schemas.microsoft.com/office/drawing/2014/main" id="{9BE89E69-AA84-0743-BBAD-55309CEDE241}"/>
                  </a:ext>
                </a:extLst>
              </p:cNvPr>
              <p:cNvSpPr>
                <a:spLocks noEditPoints="1"/>
              </p:cNvSpPr>
              <p:nvPr/>
            </p:nvSpPr>
            <p:spPr bwMode="auto">
              <a:xfrm>
                <a:off x="2006896" y="4426828"/>
                <a:ext cx="275131" cy="22404"/>
              </a:xfrm>
              <a:custGeom>
                <a:avLst/>
                <a:gdLst>
                  <a:gd name="T0" fmla="*/ 0 w 73"/>
                  <a:gd name="T1" fmla="*/ 6 h 6"/>
                  <a:gd name="T2" fmla="*/ 0 w 73"/>
                  <a:gd name="T3" fmla="*/ 6 h 6"/>
                  <a:gd name="T4" fmla="*/ 0 w 73"/>
                  <a:gd name="T5" fmla="*/ 6 h 6"/>
                  <a:gd name="T6" fmla="*/ 0 w 73"/>
                  <a:gd name="T7" fmla="*/ 6 h 6"/>
                  <a:gd name="T8" fmla="*/ 73 w 73"/>
                  <a:gd name="T9" fmla="*/ 0 h 6"/>
                  <a:gd name="T10" fmla="*/ 0 w 73"/>
                  <a:gd name="T11" fmla="*/ 6 h 6"/>
                  <a:gd name="T12" fmla="*/ 73 w 73"/>
                  <a:gd name="T13" fmla="*/ 0 h 6"/>
                  <a:gd name="T14" fmla="*/ 73 w 73"/>
                  <a:gd name="T15" fmla="*/ 0 h 6"/>
                  <a:gd name="T16" fmla="*/ 73 w 73"/>
                  <a:gd name="T17" fmla="*/ 0 h 6"/>
                  <a:gd name="T18" fmla="*/ 73 w 73"/>
                  <a:gd name="T19" fmla="*/ 0 h 6"/>
                  <a:gd name="T20" fmla="*/ 73 w 73"/>
                  <a:gd name="T21" fmla="*/ 0 h 6"/>
                  <a:gd name="T22" fmla="*/ 73 w 73"/>
                  <a:gd name="T23" fmla="*/ 0 h 6"/>
                  <a:gd name="T24" fmla="*/ 73 w 73"/>
                  <a:gd name="T25" fmla="*/ 0 h 6"/>
                  <a:gd name="T26" fmla="*/ 73 w 73"/>
                  <a:gd name="T27" fmla="*/ 0 h 6"/>
                  <a:gd name="T28" fmla="*/ 73 w 73"/>
                  <a:gd name="T29" fmla="*/ 0 h 6"/>
                  <a:gd name="T30" fmla="*/ 73 w 73"/>
                  <a:gd name="T31" fmla="*/ 0 h 6"/>
                  <a:gd name="T32" fmla="*/ 73 w 73"/>
                  <a:gd name="T33" fmla="*/ 0 h 6"/>
                  <a:gd name="T34" fmla="*/ 73 w 73"/>
                  <a:gd name="T35" fmla="*/ 0 h 6"/>
                  <a:gd name="T36" fmla="*/ 73 w 7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
                    <a:moveTo>
                      <a:pt x="0" y="6"/>
                    </a:moveTo>
                    <a:cubicBezTo>
                      <a:pt x="0" y="6"/>
                      <a:pt x="0" y="6"/>
                      <a:pt x="0" y="6"/>
                    </a:cubicBezTo>
                    <a:cubicBezTo>
                      <a:pt x="0" y="6"/>
                      <a:pt x="0" y="6"/>
                      <a:pt x="0" y="6"/>
                    </a:cubicBezTo>
                    <a:cubicBezTo>
                      <a:pt x="0" y="6"/>
                      <a:pt x="0" y="6"/>
                      <a:pt x="0" y="6"/>
                    </a:cubicBezTo>
                    <a:moveTo>
                      <a:pt x="73" y="0"/>
                    </a:moveTo>
                    <a:cubicBezTo>
                      <a:pt x="60" y="3"/>
                      <a:pt x="32" y="6"/>
                      <a:pt x="0" y="6"/>
                    </a:cubicBezTo>
                    <a:cubicBezTo>
                      <a:pt x="32" y="6"/>
                      <a:pt x="60" y="3"/>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path>
                </a:pathLst>
              </a:custGeom>
              <a:solidFill>
                <a:srgbClr val="CABBAC"/>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8" name="Freeform 62">
                <a:extLst>
                  <a:ext uri="{FF2B5EF4-FFF2-40B4-BE49-F238E27FC236}">
                    <a16:creationId xmlns:a16="http://schemas.microsoft.com/office/drawing/2014/main" id="{0F610075-4353-C44C-B160-8200CFCA4977}"/>
                  </a:ext>
                </a:extLst>
              </p:cNvPr>
              <p:cNvSpPr>
                <a:spLocks/>
              </p:cNvSpPr>
              <p:nvPr/>
            </p:nvSpPr>
            <p:spPr bwMode="auto">
              <a:xfrm>
                <a:off x="1510075" y="4090772"/>
                <a:ext cx="851127" cy="358459"/>
              </a:xfrm>
              <a:custGeom>
                <a:avLst/>
                <a:gdLst>
                  <a:gd name="T0" fmla="*/ 43 w 226"/>
                  <a:gd name="T1" fmla="*/ 0 h 95"/>
                  <a:gd name="T2" fmla="*/ 32 w 226"/>
                  <a:gd name="T3" fmla="*/ 0 h 95"/>
                  <a:gd name="T4" fmla="*/ 32 w 226"/>
                  <a:gd name="T5" fmla="*/ 0 h 95"/>
                  <a:gd name="T6" fmla="*/ 0 w 226"/>
                  <a:gd name="T7" fmla="*/ 35 h 95"/>
                  <a:gd name="T8" fmla="*/ 1 w 226"/>
                  <a:gd name="T9" fmla="*/ 44 h 95"/>
                  <a:gd name="T10" fmla="*/ 1 w 226"/>
                  <a:gd name="T11" fmla="*/ 44 h 95"/>
                  <a:gd name="T12" fmla="*/ 1 w 226"/>
                  <a:gd name="T13" fmla="*/ 44 h 95"/>
                  <a:gd name="T14" fmla="*/ 1 w 226"/>
                  <a:gd name="T15" fmla="*/ 45 h 95"/>
                  <a:gd name="T16" fmla="*/ 132 w 226"/>
                  <a:gd name="T17" fmla="*/ 95 h 95"/>
                  <a:gd name="T18" fmla="*/ 132 w 226"/>
                  <a:gd name="T19" fmla="*/ 95 h 95"/>
                  <a:gd name="T20" fmla="*/ 132 w 226"/>
                  <a:gd name="T21" fmla="*/ 95 h 95"/>
                  <a:gd name="T22" fmla="*/ 205 w 226"/>
                  <a:gd name="T23" fmla="*/ 89 h 95"/>
                  <a:gd name="T24" fmla="*/ 205 w 226"/>
                  <a:gd name="T25" fmla="*/ 89 h 95"/>
                  <a:gd name="T26" fmla="*/ 205 w 226"/>
                  <a:gd name="T27" fmla="*/ 89 h 95"/>
                  <a:gd name="T28" fmla="*/ 205 w 226"/>
                  <a:gd name="T29" fmla="*/ 89 h 95"/>
                  <a:gd name="T30" fmla="*/ 205 w 226"/>
                  <a:gd name="T31" fmla="*/ 89 h 95"/>
                  <a:gd name="T32" fmla="*/ 205 w 226"/>
                  <a:gd name="T33" fmla="*/ 89 h 95"/>
                  <a:gd name="T34" fmla="*/ 205 w 226"/>
                  <a:gd name="T35" fmla="*/ 89 h 95"/>
                  <a:gd name="T36" fmla="*/ 205 w 226"/>
                  <a:gd name="T37" fmla="*/ 89 h 95"/>
                  <a:gd name="T38" fmla="*/ 205 w 226"/>
                  <a:gd name="T39" fmla="*/ 89 h 95"/>
                  <a:gd name="T40" fmla="*/ 205 w 226"/>
                  <a:gd name="T41" fmla="*/ 89 h 95"/>
                  <a:gd name="T42" fmla="*/ 226 w 226"/>
                  <a:gd name="T43" fmla="*/ 70 h 95"/>
                  <a:gd name="T44" fmla="*/ 166 w 226"/>
                  <a:gd name="T45" fmla="*/ 88 h 95"/>
                  <a:gd name="T46" fmla="*/ 119 w 226"/>
                  <a:gd name="T47" fmla="*/ 84 h 95"/>
                  <a:gd name="T48" fmla="*/ 29 w 226"/>
                  <a:gd name="T49" fmla="*/ 32 h 95"/>
                  <a:gd name="T50" fmla="*/ 48 w 226"/>
                  <a:gd name="T51" fmla="*/ 0 h 95"/>
                  <a:gd name="T52" fmla="*/ 43 w 226"/>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 h="95">
                    <a:moveTo>
                      <a:pt x="43" y="0"/>
                    </a:moveTo>
                    <a:cubicBezTo>
                      <a:pt x="39" y="0"/>
                      <a:pt x="35" y="0"/>
                      <a:pt x="32" y="0"/>
                    </a:cubicBezTo>
                    <a:cubicBezTo>
                      <a:pt x="32" y="0"/>
                      <a:pt x="32" y="0"/>
                      <a:pt x="32" y="0"/>
                    </a:cubicBezTo>
                    <a:cubicBezTo>
                      <a:pt x="4" y="2"/>
                      <a:pt x="0" y="23"/>
                      <a:pt x="0" y="35"/>
                    </a:cubicBezTo>
                    <a:cubicBezTo>
                      <a:pt x="0" y="40"/>
                      <a:pt x="1" y="44"/>
                      <a:pt x="1" y="44"/>
                    </a:cubicBezTo>
                    <a:cubicBezTo>
                      <a:pt x="1" y="44"/>
                      <a:pt x="1" y="44"/>
                      <a:pt x="1" y="44"/>
                    </a:cubicBezTo>
                    <a:cubicBezTo>
                      <a:pt x="1" y="44"/>
                      <a:pt x="1" y="44"/>
                      <a:pt x="1" y="44"/>
                    </a:cubicBezTo>
                    <a:cubicBezTo>
                      <a:pt x="1" y="44"/>
                      <a:pt x="1" y="44"/>
                      <a:pt x="1" y="45"/>
                    </a:cubicBezTo>
                    <a:cubicBezTo>
                      <a:pt x="0" y="85"/>
                      <a:pt x="72" y="95"/>
                      <a:pt x="132" y="95"/>
                    </a:cubicBezTo>
                    <a:cubicBezTo>
                      <a:pt x="132" y="95"/>
                      <a:pt x="132" y="95"/>
                      <a:pt x="132" y="95"/>
                    </a:cubicBezTo>
                    <a:cubicBezTo>
                      <a:pt x="132" y="95"/>
                      <a:pt x="132" y="95"/>
                      <a:pt x="132" y="95"/>
                    </a:cubicBezTo>
                    <a:cubicBezTo>
                      <a:pt x="164" y="95"/>
                      <a:pt x="192" y="92"/>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16" y="87"/>
                      <a:pt x="222" y="79"/>
                      <a:pt x="226" y="70"/>
                    </a:cubicBezTo>
                    <a:cubicBezTo>
                      <a:pt x="219" y="84"/>
                      <a:pt x="192" y="88"/>
                      <a:pt x="166" y="88"/>
                    </a:cubicBezTo>
                    <a:cubicBezTo>
                      <a:pt x="147" y="88"/>
                      <a:pt x="129" y="86"/>
                      <a:pt x="119" y="84"/>
                    </a:cubicBezTo>
                    <a:cubicBezTo>
                      <a:pt x="92" y="81"/>
                      <a:pt x="31" y="75"/>
                      <a:pt x="29" y="32"/>
                    </a:cubicBezTo>
                    <a:cubicBezTo>
                      <a:pt x="28" y="9"/>
                      <a:pt x="38" y="2"/>
                      <a:pt x="48" y="0"/>
                    </a:cubicBezTo>
                    <a:cubicBezTo>
                      <a:pt x="46" y="0"/>
                      <a:pt x="44" y="0"/>
                      <a:pt x="43" y="0"/>
                    </a:cubicBezTo>
                  </a:path>
                </a:pathLst>
              </a:custGeom>
              <a:solidFill>
                <a:srgbClr val="F59A7E"/>
              </a:solidFill>
              <a:ln>
                <a:noFill/>
              </a:ln>
              <a:extLst/>
            </p:spPr>
            <p:txBody>
              <a:bodyPr lIns="68580" tIns="34290" rIns="68580" bIns="34290">
                <a:normAutofit fontScale="8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49" name="Freeform 74">
                <a:extLst>
                  <a:ext uri="{FF2B5EF4-FFF2-40B4-BE49-F238E27FC236}">
                    <a16:creationId xmlns:a16="http://schemas.microsoft.com/office/drawing/2014/main" id="{7323EC99-C585-6549-AE94-8653103DF765}"/>
                  </a:ext>
                </a:extLst>
              </p:cNvPr>
              <p:cNvSpPr>
                <a:spLocks/>
              </p:cNvSpPr>
              <p:nvPr/>
            </p:nvSpPr>
            <p:spPr bwMode="auto">
              <a:xfrm>
                <a:off x="3493398" y="2432900"/>
                <a:ext cx="480986" cy="523685"/>
              </a:xfrm>
              <a:custGeom>
                <a:avLst/>
                <a:gdLst>
                  <a:gd name="T0" fmla="*/ 103 w 128"/>
                  <a:gd name="T1" fmla="*/ 137 h 139"/>
                  <a:gd name="T2" fmla="*/ 96 w 128"/>
                  <a:gd name="T3" fmla="*/ 124 h 139"/>
                  <a:gd name="T4" fmla="*/ 80 w 128"/>
                  <a:gd name="T5" fmla="*/ 59 h 139"/>
                  <a:gd name="T6" fmla="*/ 11 w 128"/>
                  <a:gd name="T7" fmla="*/ 25 h 139"/>
                  <a:gd name="T8" fmla="*/ 0 w 128"/>
                  <a:gd name="T9" fmla="*/ 11 h 139"/>
                  <a:gd name="T10" fmla="*/ 14 w 128"/>
                  <a:gd name="T11" fmla="*/ 1 h 139"/>
                  <a:gd name="T12" fmla="*/ 100 w 128"/>
                  <a:gd name="T13" fmla="*/ 44 h 139"/>
                  <a:gd name="T14" fmla="*/ 120 w 128"/>
                  <a:gd name="T15" fmla="*/ 127 h 139"/>
                  <a:gd name="T16" fmla="*/ 106 w 128"/>
                  <a:gd name="T17" fmla="*/ 138 h 139"/>
                  <a:gd name="T18" fmla="*/ 103 w 128"/>
                  <a:gd name="T19"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9">
                    <a:moveTo>
                      <a:pt x="103" y="137"/>
                    </a:moveTo>
                    <a:cubicBezTo>
                      <a:pt x="98" y="134"/>
                      <a:pt x="95" y="129"/>
                      <a:pt x="96" y="124"/>
                    </a:cubicBezTo>
                    <a:cubicBezTo>
                      <a:pt x="96" y="123"/>
                      <a:pt x="101" y="87"/>
                      <a:pt x="80" y="59"/>
                    </a:cubicBezTo>
                    <a:cubicBezTo>
                      <a:pt x="66" y="40"/>
                      <a:pt x="43" y="29"/>
                      <a:pt x="11" y="25"/>
                    </a:cubicBezTo>
                    <a:cubicBezTo>
                      <a:pt x="4" y="24"/>
                      <a:pt x="0" y="18"/>
                      <a:pt x="0" y="11"/>
                    </a:cubicBezTo>
                    <a:cubicBezTo>
                      <a:pt x="1" y="5"/>
                      <a:pt x="7" y="0"/>
                      <a:pt x="14" y="1"/>
                    </a:cubicBezTo>
                    <a:cubicBezTo>
                      <a:pt x="53" y="5"/>
                      <a:pt x="81" y="20"/>
                      <a:pt x="100" y="44"/>
                    </a:cubicBezTo>
                    <a:cubicBezTo>
                      <a:pt x="128" y="81"/>
                      <a:pt x="121" y="126"/>
                      <a:pt x="120" y="127"/>
                    </a:cubicBezTo>
                    <a:cubicBezTo>
                      <a:pt x="119" y="134"/>
                      <a:pt x="113" y="139"/>
                      <a:pt x="106" y="138"/>
                    </a:cubicBezTo>
                    <a:cubicBezTo>
                      <a:pt x="105" y="137"/>
                      <a:pt x="104" y="137"/>
                      <a:pt x="103" y="137"/>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50" name="Freeform 75">
                <a:extLst>
                  <a:ext uri="{FF2B5EF4-FFF2-40B4-BE49-F238E27FC236}">
                    <a16:creationId xmlns:a16="http://schemas.microsoft.com/office/drawing/2014/main" id="{9085C862-3832-CE4C-A39E-E4A5A5E069AF}"/>
                  </a:ext>
                </a:extLst>
              </p:cNvPr>
              <p:cNvSpPr>
                <a:spLocks/>
              </p:cNvSpPr>
              <p:nvPr/>
            </p:nvSpPr>
            <p:spPr bwMode="auto">
              <a:xfrm>
                <a:off x="3509233" y="2217263"/>
                <a:ext cx="720489" cy="761725"/>
              </a:xfrm>
              <a:custGeom>
                <a:avLst/>
                <a:gdLst>
                  <a:gd name="T0" fmla="*/ 159 w 192"/>
                  <a:gd name="T1" fmla="*/ 201 h 203"/>
                  <a:gd name="T2" fmla="*/ 152 w 192"/>
                  <a:gd name="T3" fmla="*/ 189 h 203"/>
                  <a:gd name="T4" fmla="*/ 12 w 192"/>
                  <a:gd name="T5" fmla="*/ 25 h 203"/>
                  <a:gd name="T6" fmla="*/ 1 w 192"/>
                  <a:gd name="T7" fmla="*/ 11 h 203"/>
                  <a:gd name="T8" fmla="*/ 15 w 192"/>
                  <a:gd name="T9" fmla="*/ 0 h 203"/>
                  <a:gd name="T10" fmla="*/ 176 w 192"/>
                  <a:gd name="T11" fmla="*/ 191 h 203"/>
                  <a:gd name="T12" fmla="*/ 163 w 192"/>
                  <a:gd name="T13" fmla="*/ 202 h 203"/>
                  <a:gd name="T14" fmla="*/ 159 w 192"/>
                  <a:gd name="T15" fmla="*/ 201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03">
                    <a:moveTo>
                      <a:pt x="159" y="201"/>
                    </a:moveTo>
                    <a:cubicBezTo>
                      <a:pt x="154" y="199"/>
                      <a:pt x="151" y="194"/>
                      <a:pt x="152" y="189"/>
                    </a:cubicBezTo>
                    <a:cubicBezTo>
                      <a:pt x="152" y="183"/>
                      <a:pt x="165" y="43"/>
                      <a:pt x="12" y="25"/>
                    </a:cubicBezTo>
                    <a:cubicBezTo>
                      <a:pt x="5" y="24"/>
                      <a:pt x="0" y="18"/>
                      <a:pt x="1" y="11"/>
                    </a:cubicBezTo>
                    <a:cubicBezTo>
                      <a:pt x="2" y="4"/>
                      <a:pt x="8" y="0"/>
                      <a:pt x="15" y="0"/>
                    </a:cubicBezTo>
                    <a:cubicBezTo>
                      <a:pt x="192" y="21"/>
                      <a:pt x="177" y="190"/>
                      <a:pt x="176" y="191"/>
                    </a:cubicBezTo>
                    <a:cubicBezTo>
                      <a:pt x="176" y="198"/>
                      <a:pt x="170" y="203"/>
                      <a:pt x="163" y="202"/>
                    </a:cubicBezTo>
                    <a:cubicBezTo>
                      <a:pt x="162" y="202"/>
                      <a:pt x="160" y="202"/>
                      <a:pt x="159" y="201"/>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51" name="Freeform 76">
                <a:extLst>
                  <a:ext uri="{FF2B5EF4-FFF2-40B4-BE49-F238E27FC236}">
                    <a16:creationId xmlns:a16="http://schemas.microsoft.com/office/drawing/2014/main" id="{F01CAE4B-BAD7-5148-8850-BE84D9639DE2}"/>
                  </a:ext>
                </a:extLst>
              </p:cNvPr>
              <p:cNvSpPr>
                <a:spLocks/>
              </p:cNvSpPr>
              <p:nvPr/>
            </p:nvSpPr>
            <p:spPr bwMode="auto">
              <a:xfrm>
                <a:off x="3527048" y="1982025"/>
                <a:ext cx="948115" cy="1022169"/>
              </a:xfrm>
              <a:custGeom>
                <a:avLst/>
                <a:gdLst>
                  <a:gd name="T0" fmla="*/ 214 w 252"/>
                  <a:gd name="T1" fmla="*/ 270 h 272"/>
                  <a:gd name="T2" fmla="*/ 207 w 252"/>
                  <a:gd name="T3" fmla="*/ 258 h 272"/>
                  <a:gd name="T4" fmla="*/ 11 w 252"/>
                  <a:gd name="T5" fmla="*/ 25 h 272"/>
                  <a:gd name="T6" fmla="*/ 1 w 252"/>
                  <a:gd name="T7" fmla="*/ 11 h 272"/>
                  <a:gd name="T8" fmla="*/ 15 w 252"/>
                  <a:gd name="T9" fmla="*/ 1 h 272"/>
                  <a:gd name="T10" fmla="*/ 231 w 252"/>
                  <a:gd name="T11" fmla="*/ 260 h 272"/>
                  <a:gd name="T12" fmla="*/ 217 w 252"/>
                  <a:gd name="T13" fmla="*/ 271 h 272"/>
                  <a:gd name="T14" fmla="*/ 214 w 252"/>
                  <a:gd name="T15" fmla="*/ 27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72">
                    <a:moveTo>
                      <a:pt x="214" y="270"/>
                    </a:moveTo>
                    <a:cubicBezTo>
                      <a:pt x="209" y="268"/>
                      <a:pt x="206" y="263"/>
                      <a:pt x="207" y="258"/>
                    </a:cubicBezTo>
                    <a:cubicBezTo>
                      <a:pt x="207" y="249"/>
                      <a:pt x="225" y="59"/>
                      <a:pt x="11" y="25"/>
                    </a:cubicBezTo>
                    <a:cubicBezTo>
                      <a:pt x="4" y="24"/>
                      <a:pt x="0" y="18"/>
                      <a:pt x="1" y="11"/>
                    </a:cubicBezTo>
                    <a:cubicBezTo>
                      <a:pt x="2" y="4"/>
                      <a:pt x="8" y="0"/>
                      <a:pt x="15" y="1"/>
                    </a:cubicBezTo>
                    <a:cubicBezTo>
                      <a:pt x="252" y="38"/>
                      <a:pt x="231" y="258"/>
                      <a:pt x="231" y="260"/>
                    </a:cubicBezTo>
                    <a:cubicBezTo>
                      <a:pt x="230" y="267"/>
                      <a:pt x="224" y="272"/>
                      <a:pt x="217" y="271"/>
                    </a:cubicBezTo>
                    <a:cubicBezTo>
                      <a:pt x="216" y="271"/>
                      <a:pt x="215" y="271"/>
                      <a:pt x="214" y="270"/>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grpSp>
        <p:sp>
          <p:nvSpPr>
            <p:cNvPr id="45071" name="TextBox 13">
              <a:extLst>
                <a:ext uri="{FF2B5EF4-FFF2-40B4-BE49-F238E27FC236}">
                  <a16:creationId xmlns:a16="http://schemas.microsoft.com/office/drawing/2014/main" id="{72F39710-C6EF-401F-9F6C-CFAEB91F44B6}"/>
                </a:ext>
              </a:extLst>
            </p:cNvPr>
            <p:cNvSpPr txBox="1">
              <a:spLocks noChangeArrowheads="1"/>
            </p:cNvSpPr>
            <p:nvPr/>
          </p:nvSpPr>
          <p:spPr bwMode="auto">
            <a:xfrm>
              <a:off x="1503266" y="2082841"/>
              <a:ext cx="1369105" cy="9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1600" b="1">
                  <a:solidFill>
                    <a:srgbClr val="000000"/>
                  </a:solidFill>
                </a:rPr>
                <a:t>Local knowledge data</a:t>
              </a:r>
            </a:p>
          </p:txBody>
        </p:sp>
      </p:grpSp>
      <p:pic>
        <p:nvPicPr>
          <p:cNvPr id="45059" name="Picture 51" descr="community-planning.jpg">
            <a:extLst>
              <a:ext uri="{FF2B5EF4-FFF2-40B4-BE49-F238E27FC236}">
                <a16:creationId xmlns:a16="http://schemas.microsoft.com/office/drawing/2014/main" id="{CEFC2888-DFBC-4230-94CC-69396445D3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95800"/>
            <a:ext cx="26209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Curved Right Arrow 52">
            <a:extLst>
              <a:ext uri="{FF2B5EF4-FFF2-40B4-BE49-F238E27FC236}">
                <a16:creationId xmlns:a16="http://schemas.microsoft.com/office/drawing/2014/main" id="{E4FF85B2-0221-C748-86C4-9A622C695E74}"/>
              </a:ext>
            </a:extLst>
          </p:cNvPr>
          <p:cNvSpPr>
            <a:spLocks noChangeArrowheads="1"/>
          </p:cNvSpPr>
          <p:nvPr/>
        </p:nvSpPr>
        <p:spPr bwMode="auto">
          <a:xfrm rot="21118362" flipH="1">
            <a:off x="5734050" y="2379663"/>
            <a:ext cx="539750" cy="2503487"/>
          </a:xfrm>
          <a:prstGeom prst="curvedRightArrow">
            <a:avLst>
              <a:gd name="adj1" fmla="val 25016"/>
              <a:gd name="adj2" fmla="val 50011"/>
              <a:gd name="adj3" fmla="val 25000"/>
            </a:avLst>
          </a:prstGeom>
          <a:solidFill>
            <a:srgbClr val="303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000000"/>
              </a:solidFill>
              <a:latin typeface="+mn-lt"/>
              <a:ea typeface="+mn-ea"/>
            </a:endParaRPr>
          </a:p>
        </p:txBody>
      </p:sp>
      <p:sp>
        <p:nvSpPr>
          <p:cNvPr id="54" name="TextBox 53">
            <a:extLst>
              <a:ext uri="{FF2B5EF4-FFF2-40B4-BE49-F238E27FC236}">
                <a16:creationId xmlns:a16="http://schemas.microsoft.com/office/drawing/2014/main" id="{D632D8A4-8932-AD49-A12C-749261C461FA}"/>
              </a:ext>
            </a:extLst>
          </p:cNvPr>
          <p:cNvSpPr txBox="1"/>
          <p:nvPr/>
        </p:nvSpPr>
        <p:spPr>
          <a:xfrm flipH="1">
            <a:off x="6248400" y="4724400"/>
            <a:ext cx="2543175" cy="760413"/>
          </a:xfrm>
          <a:prstGeom prst="rect">
            <a:avLst/>
          </a:prstGeom>
          <a:noFill/>
        </p:spPr>
        <p:txBody>
          <a:bodyPr lIns="0" tIns="0" rIns="0" bIns="0"/>
          <a:lstStyle/>
          <a:p>
            <a:pPr algn="ctr" eaLnBrk="1" hangingPunct="1">
              <a:defRPr/>
            </a:pPr>
            <a:r>
              <a:rPr lang="en-US" sz="2800" b="1" kern="0" dirty="0">
                <a:solidFill>
                  <a:srgbClr val="18579B"/>
                </a:solidFill>
                <a:latin typeface="Arial" charset="0"/>
                <a:ea typeface="ＭＳ Ｐゴシック" charset="0"/>
                <a:cs typeface="ＭＳ Ｐゴシック" charset="0"/>
              </a:rPr>
              <a:t>Public health disaster planners use data!</a:t>
            </a:r>
          </a:p>
        </p:txBody>
      </p:sp>
      <p:sp>
        <p:nvSpPr>
          <p:cNvPr id="55" name="TextBox 54">
            <a:extLst>
              <a:ext uri="{FF2B5EF4-FFF2-40B4-BE49-F238E27FC236}">
                <a16:creationId xmlns:a16="http://schemas.microsoft.com/office/drawing/2014/main" id="{B8CD2495-7FC4-6E45-93EB-A9B6B7B4E70A}"/>
              </a:ext>
            </a:extLst>
          </p:cNvPr>
          <p:cNvSpPr txBox="1"/>
          <p:nvPr/>
        </p:nvSpPr>
        <p:spPr>
          <a:xfrm flipH="1">
            <a:off x="6019800" y="1676400"/>
            <a:ext cx="2543175" cy="760413"/>
          </a:xfrm>
          <a:prstGeom prst="rect">
            <a:avLst/>
          </a:prstGeom>
          <a:noFill/>
        </p:spPr>
        <p:txBody>
          <a:bodyPr lIns="0" tIns="0" rIns="0" bIns="0"/>
          <a:lstStyle/>
          <a:p>
            <a:pPr algn="ctr" eaLnBrk="1" hangingPunct="1">
              <a:defRPr/>
            </a:pPr>
            <a:r>
              <a:rPr lang="en-US" sz="2800" b="1" kern="0" dirty="0">
                <a:solidFill>
                  <a:srgbClr val="18579B"/>
                </a:solidFill>
                <a:latin typeface="Arial" charset="0"/>
                <a:ea typeface="ＭＳ Ｐゴシック" charset="0"/>
                <a:cs typeface="ＭＳ Ｐゴシック" charset="0"/>
              </a:rPr>
              <a:t>Local knowledge data entry</a:t>
            </a:r>
          </a:p>
        </p:txBody>
      </p:sp>
      <p:grpSp>
        <p:nvGrpSpPr>
          <p:cNvPr id="45063" name="Group 9">
            <a:extLst>
              <a:ext uri="{FF2B5EF4-FFF2-40B4-BE49-F238E27FC236}">
                <a16:creationId xmlns:a16="http://schemas.microsoft.com/office/drawing/2014/main" id="{C80D24E5-087D-43BA-8B47-424324989415}"/>
              </a:ext>
            </a:extLst>
          </p:cNvPr>
          <p:cNvGrpSpPr>
            <a:grpSpLocks/>
          </p:cNvGrpSpPr>
          <p:nvPr/>
        </p:nvGrpSpPr>
        <p:grpSpPr bwMode="auto">
          <a:xfrm>
            <a:off x="-152400" y="4763"/>
            <a:ext cx="9220200" cy="914400"/>
            <a:chOff x="-152400" y="-1"/>
            <a:chExt cx="8763001" cy="914400"/>
          </a:xfrm>
        </p:grpSpPr>
        <p:sp>
          <p:nvSpPr>
            <p:cNvPr id="57" name="Rectangle 56">
              <a:extLst>
                <a:ext uri="{FF2B5EF4-FFF2-40B4-BE49-F238E27FC236}">
                  <a16:creationId xmlns:a16="http://schemas.microsoft.com/office/drawing/2014/main" id="{A15A18FE-B16E-E54B-BF67-95978E973FB5}"/>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Local Knowledge Presentation</a:t>
              </a:r>
            </a:p>
          </p:txBody>
        </p:sp>
        <p:grpSp>
          <p:nvGrpSpPr>
            <p:cNvPr id="45067" name="Group 11">
              <a:extLst>
                <a:ext uri="{FF2B5EF4-FFF2-40B4-BE49-F238E27FC236}">
                  <a16:creationId xmlns:a16="http://schemas.microsoft.com/office/drawing/2014/main" id="{EB8055B0-A88E-4164-9568-8BFDC277BEC2}"/>
                </a:ext>
              </a:extLst>
            </p:cNvPr>
            <p:cNvGrpSpPr>
              <a:grpSpLocks/>
            </p:cNvGrpSpPr>
            <p:nvPr/>
          </p:nvGrpSpPr>
          <p:grpSpPr bwMode="auto">
            <a:xfrm>
              <a:off x="-152400" y="-1"/>
              <a:ext cx="4065587" cy="914400"/>
              <a:chOff x="-466001" y="-4"/>
              <a:chExt cx="2491428" cy="3305908"/>
            </a:xfrm>
          </p:grpSpPr>
          <p:sp>
            <p:nvSpPr>
              <p:cNvPr id="59" name="Manual Operation 58">
                <a:extLst>
                  <a:ext uri="{FF2B5EF4-FFF2-40B4-BE49-F238E27FC236}">
                    <a16:creationId xmlns:a16="http://schemas.microsoft.com/office/drawing/2014/main" id="{DBAA9C00-897A-D248-9A66-D805137BD264}"/>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Manual Operation 4">
                <a:extLst>
                  <a:ext uri="{FF2B5EF4-FFF2-40B4-BE49-F238E27FC236}">
                    <a16:creationId xmlns:a16="http://schemas.microsoft.com/office/drawing/2014/main" id="{E3DC3023-C18C-9C41-AD3F-731A9B9E760E}"/>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2</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192E1970-9C1F-4619-8871-6D0DC88A0465}"/>
              </a:ext>
            </a:extLst>
          </p:cNvPr>
          <p:cNvSpPr>
            <a:spLocks noChangeArrowheads="1"/>
          </p:cNvSpPr>
          <p:nvPr/>
        </p:nvSpPr>
        <p:spPr bwMode="auto">
          <a:xfrm>
            <a:off x="792163" y="1831975"/>
            <a:ext cx="7497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000">
                <a:latin typeface="Myriad Pro" panose="020B0503030403020204" pitchFamily="34" charset="0"/>
              </a:rPr>
              <a:t>This project was supported by Broad Agency Announcement 2016-N-17770 from the </a:t>
            </a:r>
            <a:r>
              <a:rPr lang="en-US" altLang="en-US" sz="2000" b="1">
                <a:latin typeface="Myriad Pro" panose="020B0503030403020204" pitchFamily="34" charset="0"/>
              </a:rPr>
              <a:t>U.S. Centers for Disease Control and Prevention</a:t>
            </a:r>
            <a:r>
              <a:rPr lang="en-US" altLang="en-US" sz="2000">
                <a:latin typeface="Myriad Pro" panose="020B0503030403020204" pitchFamily="34" charset="0"/>
              </a:rPr>
              <a:t>. The contents are solely the responsibility of the authors and do not necessarily reflect the views of the CDC.</a:t>
            </a:r>
          </a:p>
        </p:txBody>
      </p:sp>
      <p:sp>
        <p:nvSpPr>
          <p:cNvPr id="18434" name="TextBox 2">
            <a:extLst>
              <a:ext uri="{FF2B5EF4-FFF2-40B4-BE49-F238E27FC236}">
                <a16:creationId xmlns:a16="http://schemas.microsoft.com/office/drawing/2014/main" id="{5D403A1C-9397-4734-96DE-E1DF9E09066A}"/>
              </a:ext>
            </a:extLst>
          </p:cNvPr>
          <p:cNvSpPr txBox="1">
            <a:spLocks noChangeArrowheads="1"/>
          </p:cNvSpPr>
          <p:nvPr/>
        </p:nvSpPr>
        <p:spPr bwMode="auto">
          <a:xfrm>
            <a:off x="2647950" y="1033463"/>
            <a:ext cx="379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b="1"/>
              <a:t>Acknowledgements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4D5B-DF77-474E-B8C7-A24B2174A8ED}"/>
              </a:ext>
            </a:extLst>
          </p:cNvPr>
          <p:cNvSpPr>
            <a:spLocks noGrp="1"/>
          </p:cNvSpPr>
          <p:nvPr>
            <p:ph type="title"/>
          </p:nvPr>
        </p:nvSpPr>
        <p:spPr>
          <a:xfrm>
            <a:off x="1562100" y="919163"/>
            <a:ext cx="6019800" cy="1362075"/>
          </a:xfrm>
        </p:spPr>
        <p:txBody>
          <a:bodyPr/>
          <a:lstStyle/>
          <a:p>
            <a:pPr algn="ctr">
              <a:defRPr/>
            </a:pPr>
            <a:r>
              <a:rPr lang="en-US" dirty="0">
                <a:cs typeface="ＭＳ Ｐゴシック" charset="0"/>
              </a:rPr>
              <a:t>APP LIVE SIMULATION </a:t>
            </a:r>
          </a:p>
        </p:txBody>
      </p:sp>
      <p:sp>
        <p:nvSpPr>
          <p:cNvPr id="46082" name="Slide Number Placeholder 3">
            <a:extLst>
              <a:ext uri="{FF2B5EF4-FFF2-40B4-BE49-F238E27FC236}">
                <a16:creationId xmlns:a16="http://schemas.microsoft.com/office/drawing/2014/main" id="{515F7D1F-E9F7-4A1B-B06A-8F88AD95353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A2702029-C5BE-479C-A13F-C6B8E09A867D}" type="slidenum">
              <a:rPr lang="en-US" altLang="en-US" sz="1000"/>
              <a:pPr>
                <a:spcBef>
                  <a:spcPct val="0"/>
                </a:spcBef>
                <a:buClrTx/>
                <a:buSzTx/>
                <a:buFontTx/>
                <a:buNone/>
              </a:pPr>
              <a:t>20</a:t>
            </a:fld>
            <a:endParaRPr lang="en-US" altLang="en-US" sz="1000"/>
          </a:p>
        </p:txBody>
      </p:sp>
      <p:pic>
        <p:nvPicPr>
          <p:cNvPr id="46083" name="Picture 5">
            <a:extLst>
              <a:ext uri="{FF2B5EF4-FFF2-40B4-BE49-F238E27FC236}">
                <a16:creationId xmlns:a16="http://schemas.microsoft.com/office/drawing/2014/main" id="{95A5B6BF-F403-468A-B504-0B1B0C78CC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2288" y="1600200"/>
            <a:ext cx="30194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Group 9">
            <a:extLst>
              <a:ext uri="{FF2B5EF4-FFF2-40B4-BE49-F238E27FC236}">
                <a16:creationId xmlns:a16="http://schemas.microsoft.com/office/drawing/2014/main" id="{471E83EE-FB31-40B5-A8F8-07B6D302C11E}"/>
              </a:ext>
            </a:extLst>
          </p:cNvPr>
          <p:cNvGrpSpPr>
            <a:grpSpLocks/>
          </p:cNvGrpSpPr>
          <p:nvPr/>
        </p:nvGrpSpPr>
        <p:grpSpPr bwMode="auto">
          <a:xfrm>
            <a:off x="-152400" y="4763"/>
            <a:ext cx="9220200" cy="914400"/>
            <a:chOff x="-152400" y="-1"/>
            <a:chExt cx="8763001" cy="914400"/>
          </a:xfrm>
        </p:grpSpPr>
        <p:sp>
          <p:nvSpPr>
            <p:cNvPr id="6" name="Rectangle 5">
              <a:extLst>
                <a:ext uri="{FF2B5EF4-FFF2-40B4-BE49-F238E27FC236}">
                  <a16:creationId xmlns:a16="http://schemas.microsoft.com/office/drawing/2014/main" id="{BF7CA801-A2B5-DA4D-8E51-8BC5046402A4}"/>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Local Knowledge Presentation</a:t>
              </a:r>
            </a:p>
          </p:txBody>
        </p:sp>
        <p:grpSp>
          <p:nvGrpSpPr>
            <p:cNvPr id="46088" name="Group 11">
              <a:extLst>
                <a:ext uri="{FF2B5EF4-FFF2-40B4-BE49-F238E27FC236}">
                  <a16:creationId xmlns:a16="http://schemas.microsoft.com/office/drawing/2014/main" id="{6C21FF0E-8396-4984-9D3C-087E0F6CB635}"/>
                </a:ext>
              </a:extLst>
            </p:cNvPr>
            <p:cNvGrpSpPr>
              <a:grpSpLocks/>
            </p:cNvGrpSpPr>
            <p:nvPr/>
          </p:nvGrpSpPr>
          <p:grpSpPr bwMode="auto">
            <a:xfrm>
              <a:off x="-152400" y="-1"/>
              <a:ext cx="4065587" cy="914400"/>
              <a:chOff x="-466001" y="-4"/>
              <a:chExt cx="2491428" cy="3305908"/>
            </a:xfrm>
          </p:grpSpPr>
          <p:sp>
            <p:nvSpPr>
              <p:cNvPr id="8" name="Manual Operation 7">
                <a:extLst>
                  <a:ext uri="{FF2B5EF4-FFF2-40B4-BE49-F238E27FC236}">
                    <a16:creationId xmlns:a16="http://schemas.microsoft.com/office/drawing/2014/main" id="{C1819F63-EA31-FF47-9525-20C64F8D8CB1}"/>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Manual Operation 4">
                <a:extLst>
                  <a:ext uri="{FF2B5EF4-FFF2-40B4-BE49-F238E27FC236}">
                    <a16:creationId xmlns:a16="http://schemas.microsoft.com/office/drawing/2014/main" id="{B0F18C44-AC0A-DB4E-96DE-16AF8ECF82CA}"/>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2</a:t>
                </a: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8A8F03B5-B2F2-4581-BAF9-8E071B358316}"/>
              </a:ext>
            </a:extLst>
          </p:cNvPr>
          <p:cNvSpPr txBox="1">
            <a:spLocks/>
          </p:cNvSpPr>
          <p:nvPr/>
        </p:nvSpPr>
        <p:spPr bwMode="auto">
          <a:xfrm>
            <a:off x="381000" y="1295400"/>
            <a:ext cx="3505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5000"/>
              <a:buFont typeface="Arial" panose="020B0604020202020204" pitchFamily="34" charset="0"/>
              <a:buNone/>
            </a:pPr>
            <a:endParaRPr lang="en-US" altLang="en-US" sz="2400" b="1"/>
          </a:p>
          <a:p>
            <a:pPr eaLnBrk="1" hangingPunct="1">
              <a:buClr>
                <a:srgbClr val="000090"/>
              </a:buClr>
              <a:buSzPct val="85000"/>
              <a:buFont typeface="Arial" panose="020B0604020202020204" pitchFamily="34" charset="0"/>
              <a:buNone/>
            </a:pPr>
            <a:endParaRPr lang="en-US" altLang="en-US" sz="2400"/>
          </a:p>
        </p:txBody>
      </p:sp>
      <p:sp>
        <p:nvSpPr>
          <p:cNvPr id="47106" name="TextBox 10">
            <a:extLst>
              <a:ext uri="{FF2B5EF4-FFF2-40B4-BE49-F238E27FC236}">
                <a16:creationId xmlns:a16="http://schemas.microsoft.com/office/drawing/2014/main" id="{987149B4-A1D7-48D8-A9DD-5C0C7FD435F2}"/>
              </a:ext>
            </a:extLst>
          </p:cNvPr>
          <p:cNvSpPr txBox="1">
            <a:spLocks noChangeArrowheads="1"/>
          </p:cNvSpPr>
          <p:nvPr/>
        </p:nvSpPr>
        <p:spPr bwMode="auto">
          <a:xfrm>
            <a:off x="6488113" y="3670300"/>
            <a:ext cx="873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800">
                <a:solidFill>
                  <a:schemeClr val="bg1"/>
                </a:solidFill>
              </a:rPr>
              <a:t>source:  NOAA</a:t>
            </a:r>
          </a:p>
        </p:txBody>
      </p:sp>
      <p:sp>
        <p:nvSpPr>
          <p:cNvPr id="47107" name="Content Placeholder 2">
            <a:extLst>
              <a:ext uri="{FF2B5EF4-FFF2-40B4-BE49-F238E27FC236}">
                <a16:creationId xmlns:a16="http://schemas.microsoft.com/office/drawing/2014/main" id="{A845E877-DE7A-4397-994C-6AADE7022B5C}"/>
              </a:ext>
            </a:extLst>
          </p:cNvPr>
          <p:cNvSpPr txBox="1">
            <a:spLocks/>
          </p:cNvSpPr>
          <p:nvPr/>
        </p:nvSpPr>
        <p:spPr bwMode="auto">
          <a:xfrm>
            <a:off x="381000" y="1295400"/>
            <a:ext cx="800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Clr>
                <a:schemeClr val="accent1"/>
              </a:buClr>
              <a:buSzPct val="85000"/>
              <a:buFont typeface="Arial" panose="020B0604020202020204" pitchFamily="34" charset="0"/>
              <a:buNone/>
            </a:pPr>
            <a:r>
              <a:rPr lang="en-US" altLang="en-US" sz="2400"/>
              <a:t> </a:t>
            </a:r>
          </a:p>
        </p:txBody>
      </p:sp>
      <p:sp>
        <p:nvSpPr>
          <p:cNvPr id="53" name="Title 1">
            <a:extLst>
              <a:ext uri="{FF2B5EF4-FFF2-40B4-BE49-F238E27FC236}">
                <a16:creationId xmlns:a16="http://schemas.microsoft.com/office/drawing/2014/main" id="{F84B1E50-DD5F-FA4E-92B0-4CC57EE91522}"/>
              </a:ext>
            </a:extLst>
          </p:cNvPr>
          <p:cNvSpPr txBox="1">
            <a:spLocks/>
          </p:cNvSpPr>
          <p:nvPr/>
        </p:nvSpPr>
        <p:spPr>
          <a:xfrm>
            <a:off x="762000" y="1066800"/>
            <a:ext cx="8483600" cy="4038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altLang="en-US" sz="3600" dirty="0">
                <a:solidFill>
                  <a:srgbClr val="C00000"/>
                </a:solidFill>
                <a:latin typeface="Arial" panose="020B0604020202020204" pitchFamily="34" charset="0"/>
                <a:cs typeface="Arial" panose="020B0604020202020204" pitchFamily="34" charset="0"/>
              </a:rPr>
              <a:t>Please review your communication plans with an emphasis on communicating with vulnerable populations</a:t>
            </a:r>
            <a:r>
              <a:rPr lang="en-US" altLang="en-US" sz="3600" b="1" dirty="0">
                <a:solidFill>
                  <a:srgbClr val="C00000"/>
                </a:solidFill>
                <a:latin typeface="Arial" panose="020B0604020202020204" pitchFamily="34" charset="0"/>
                <a:cs typeface="Arial" panose="020B0604020202020204" pitchFamily="34" charset="0"/>
              </a:rPr>
              <a:t>...</a:t>
            </a:r>
            <a:r>
              <a:rPr lang="en-US" altLang="en-US" sz="3600" b="1" i="1" u="sng" dirty="0">
                <a:solidFill>
                  <a:srgbClr val="C00000"/>
                </a:solidFill>
                <a:latin typeface="Arial" panose="020B0604020202020204" pitchFamily="34" charset="0"/>
                <a:cs typeface="Arial" panose="020B0604020202020204" pitchFamily="34" charset="0"/>
              </a:rPr>
              <a:t>using the app data</a:t>
            </a:r>
            <a:r>
              <a:rPr lang="en-US" altLang="en-US" sz="3600" b="1" dirty="0">
                <a:solidFill>
                  <a:srgbClr val="C00000"/>
                </a:solidFill>
                <a:latin typeface="Arial" panose="020B0604020202020204" pitchFamily="34" charset="0"/>
                <a:cs typeface="Arial" panose="020B0604020202020204" pitchFamily="34" charset="0"/>
              </a:rPr>
              <a:t>.</a:t>
            </a:r>
            <a:endParaRPr lang="en-US" altLang="en-US" sz="3600" b="1" u="sng" dirty="0">
              <a:solidFill>
                <a:srgbClr val="C00000"/>
              </a:solidFill>
              <a:latin typeface="Arial" panose="020B0604020202020204" pitchFamily="34" charset="0"/>
              <a:cs typeface="Arial" panose="020B0604020202020204" pitchFamily="34" charset="0"/>
            </a:endParaRPr>
          </a:p>
          <a:p>
            <a:pPr>
              <a:defRPr/>
            </a:pPr>
            <a:endParaRPr lang="en-US" altLang="en-US" sz="3600" b="1" dirty="0">
              <a:solidFill>
                <a:srgbClr val="C00000"/>
              </a:solidFill>
              <a:latin typeface="Arial" panose="020B0604020202020204" pitchFamily="34" charset="0"/>
              <a:cs typeface="Arial" panose="020B0604020202020204" pitchFamily="34" charset="0"/>
            </a:endParaRPr>
          </a:p>
          <a:p>
            <a:pPr>
              <a:defRPr/>
            </a:pPr>
            <a:endParaRPr lang="en-US" altLang="en-US" sz="1800" b="1" dirty="0">
              <a:solidFill>
                <a:srgbClr val="C00000"/>
              </a:solidFill>
              <a:latin typeface="Arial" panose="020B0604020202020204" pitchFamily="34" charset="0"/>
              <a:cs typeface="Arial" panose="020B0604020202020204" pitchFamily="34" charset="0"/>
            </a:endParaRPr>
          </a:p>
          <a:p>
            <a:pPr>
              <a:defRPr/>
            </a:pPr>
            <a:endParaRPr lang="en-US" sz="3600" b="1" dirty="0">
              <a:solidFill>
                <a:srgbClr val="C00000"/>
              </a:solidFill>
              <a:latin typeface="Arial" panose="020B0604020202020204" pitchFamily="34" charset="0"/>
              <a:cs typeface="Arial" panose="020B0604020202020204" pitchFamily="34" charset="0"/>
            </a:endParaRPr>
          </a:p>
        </p:txBody>
      </p:sp>
      <p:grpSp>
        <p:nvGrpSpPr>
          <p:cNvPr id="47109" name="Group 51">
            <a:extLst>
              <a:ext uri="{FF2B5EF4-FFF2-40B4-BE49-F238E27FC236}">
                <a16:creationId xmlns:a16="http://schemas.microsoft.com/office/drawing/2014/main" id="{2FC9E3B7-E21F-42DB-82EB-7FCD61C38379}"/>
              </a:ext>
            </a:extLst>
          </p:cNvPr>
          <p:cNvGrpSpPr>
            <a:grpSpLocks/>
          </p:cNvGrpSpPr>
          <p:nvPr/>
        </p:nvGrpSpPr>
        <p:grpSpPr bwMode="auto">
          <a:xfrm>
            <a:off x="3733800" y="3200400"/>
            <a:ext cx="2743200" cy="3200400"/>
            <a:chOff x="838200" y="1679575"/>
            <a:chExt cx="3135313" cy="5175251"/>
          </a:xfrm>
        </p:grpSpPr>
        <p:grpSp>
          <p:nvGrpSpPr>
            <p:cNvPr id="47117" name="Group 53">
              <a:extLst>
                <a:ext uri="{FF2B5EF4-FFF2-40B4-BE49-F238E27FC236}">
                  <a16:creationId xmlns:a16="http://schemas.microsoft.com/office/drawing/2014/main" id="{5CA6293D-8B6D-430E-A142-5A3B0D6F500B}"/>
                </a:ext>
              </a:extLst>
            </p:cNvPr>
            <p:cNvGrpSpPr>
              <a:grpSpLocks/>
            </p:cNvGrpSpPr>
            <p:nvPr/>
          </p:nvGrpSpPr>
          <p:grpSpPr bwMode="auto">
            <a:xfrm>
              <a:off x="838200" y="1679575"/>
              <a:ext cx="3135313" cy="5175251"/>
              <a:chOff x="1339850" y="1679575"/>
              <a:chExt cx="3135313" cy="5175251"/>
            </a:xfrm>
          </p:grpSpPr>
          <p:sp>
            <p:nvSpPr>
              <p:cNvPr id="59" name="Freeform 58">
                <a:extLst>
                  <a:ext uri="{FF2B5EF4-FFF2-40B4-BE49-F238E27FC236}">
                    <a16:creationId xmlns:a16="http://schemas.microsoft.com/office/drawing/2014/main" id="{6E5E5C6C-1711-5547-A56D-1EA9C3F3068A}"/>
                  </a:ext>
                </a:extLst>
              </p:cNvPr>
              <p:cNvSpPr>
                <a:spLocks/>
              </p:cNvSpPr>
              <p:nvPr/>
            </p:nvSpPr>
            <p:spPr bwMode="auto">
              <a:xfrm>
                <a:off x="1421499" y="2739783"/>
                <a:ext cx="2344227" cy="2826364"/>
              </a:xfrm>
              <a:custGeom>
                <a:avLst/>
                <a:gdLst>
                  <a:gd name="T0" fmla="*/ 161 w 622"/>
                  <a:gd name="T1" fmla="*/ 752 h 752"/>
                  <a:gd name="T2" fmla="*/ 464 w 622"/>
                  <a:gd name="T3" fmla="*/ 752 h 752"/>
                  <a:gd name="T4" fmla="*/ 479 w 622"/>
                  <a:gd name="T5" fmla="*/ 613 h 752"/>
                  <a:gd name="T6" fmla="*/ 599 w 622"/>
                  <a:gd name="T7" fmla="*/ 319 h 752"/>
                  <a:gd name="T8" fmla="*/ 581 w 622"/>
                  <a:gd name="T9" fmla="*/ 90 h 752"/>
                  <a:gd name="T10" fmla="*/ 567 w 622"/>
                  <a:gd name="T11" fmla="*/ 10 h 752"/>
                  <a:gd name="T12" fmla="*/ 496 w 622"/>
                  <a:gd name="T13" fmla="*/ 82 h 752"/>
                  <a:gd name="T14" fmla="*/ 478 w 622"/>
                  <a:gd name="T15" fmla="*/ 227 h 752"/>
                  <a:gd name="T16" fmla="*/ 437 w 622"/>
                  <a:gd name="T17" fmla="*/ 281 h 752"/>
                  <a:gd name="T18" fmla="*/ 292 w 622"/>
                  <a:gd name="T19" fmla="*/ 233 h 752"/>
                  <a:gd name="T20" fmla="*/ 101 w 622"/>
                  <a:gd name="T21" fmla="*/ 191 h 752"/>
                  <a:gd name="T22" fmla="*/ 59 w 622"/>
                  <a:gd name="T23" fmla="*/ 285 h 752"/>
                  <a:gd name="T24" fmla="*/ 116 w 622"/>
                  <a:gd name="T25" fmla="*/ 575 h 752"/>
                  <a:gd name="T26" fmla="*/ 161 w 622"/>
                  <a:gd name="T27"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752">
                    <a:moveTo>
                      <a:pt x="161" y="752"/>
                    </a:moveTo>
                    <a:cubicBezTo>
                      <a:pt x="464" y="752"/>
                      <a:pt x="464" y="752"/>
                      <a:pt x="464" y="752"/>
                    </a:cubicBezTo>
                    <a:cubicBezTo>
                      <a:pt x="464" y="752"/>
                      <a:pt x="456" y="653"/>
                      <a:pt x="479" y="613"/>
                    </a:cubicBezTo>
                    <a:cubicBezTo>
                      <a:pt x="502" y="573"/>
                      <a:pt x="622" y="398"/>
                      <a:pt x="599" y="319"/>
                    </a:cubicBezTo>
                    <a:cubicBezTo>
                      <a:pt x="576" y="241"/>
                      <a:pt x="576" y="142"/>
                      <a:pt x="581" y="90"/>
                    </a:cubicBezTo>
                    <a:cubicBezTo>
                      <a:pt x="586" y="37"/>
                      <a:pt x="592" y="19"/>
                      <a:pt x="567" y="10"/>
                    </a:cubicBezTo>
                    <a:cubicBezTo>
                      <a:pt x="543" y="0"/>
                      <a:pt x="509" y="25"/>
                      <a:pt x="496" y="82"/>
                    </a:cubicBezTo>
                    <a:cubicBezTo>
                      <a:pt x="484" y="139"/>
                      <a:pt x="478" y="227"/>
                      <a:pt x="478" y="227"/>
                    </a:cubicBezTo>
                    <a:cubicBezTo>
                      <a:pt x="478" y="227"/>
                      <a:pt x="433" y="276"/>
                      <a:pt x="437" y="281"/>
                    </a:cubicBezTo>
                    <a:cubicBezTo>
                      <a:pt x="439" y="283"/>
                      <a:pt x="369" y="258"/>
                      <a:pt x="292" y="233"/>
                    </a:cubicBezTo>
                    <a:cubicBezTo>
                      <a:pt x="199" y="203"/>
                      <a:pt x="96" y="173"/>
                      <a:pt x="101" y="191"/>
                    </a:cubicBezTo>
                    <a:cubicBezTo>
                      <a:pt x="108" y="223"/>
                      <a:pt x="86" y="264"/>
                      <a:pt x="59" y="285"/>
                    </a:cubicBezTo>
                    <a:cubicBezTo>
                      <a:pt x="31" y="307"/>
                      <a:pt x="0" y="427"/>
                      <a:pt x="116" y="575"/>
                    </a:cubicBezTo>
                    <a:cubicBezTo>
                      <a:pt x="158" y="628"/>
                      <a:pt x="171" y="684"/>
                      <a:pt x="161" y="752"/>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0" name="Freeform 59">
                <a:extLst>
                  <a:ext uri="{FF2B5EF4-FFF2-40B4-BE49-F238E27FC236}">
                    <a16:creationId xmlns:a16="http://schemas.microsoft.com/office/drawing/2014/main" id="{867D2043-B090-5C4E-95F4-3C00BC74D1F2}"/>
                  </a:ext>
                </a:extLst>
              </p:cNvPr>
              <p:cNvSpPr>
                <a:spLocks noEditPoints="1"/>
              </p:cNvSpPr>
              <p:nvPr/>
            </p:nvSpPr>
            <p:spPr bwMode="auto">
              <a:xfrm>
                <a:off x="1559395" y="3361019"/>
                <a:ext cx="1905138" cy="1370825"/>
              </a:xfrm>
              <a:custGeom>
                <a:avLst/>
                <a:gdLst>
                  <a:gd name="T0" fmla="*/ 26 w 506"/>
                  <a:gd name="T1" fmla="*/ 282 h 365"/>
                  <a:gd name="T2" fmla="*/ 53 w 506"/>
                  <a:gd name="T3" fmla="*/ 303 h 365"/>
                  <a:gd name="T4" fmla="*/ 97 w 506"/>
                  <a:gd name="T5" fmla="*/ 313 h 365"/>
                  <a:gd name="T6" fmla="*/ 79 w 506"/>
                  <a:gd name="T7" fmla="*/ 293 h 365"/>
                  <a:gd name="T8" fmla="*/ 26 w 506"/>
                  <a:gd name="T9" fmla="*/ 282 h 365"/>
                  <a:gd name="T10" fmla="*/ 2 w 506"/>
                  <a:gd name="T11" fmla="*/ 172 h 365"/>
                  <a:gd name="T12" fmla="*/ 0 w 506"/>
                  <a:gd name="T13" fmla="*/ 200 h 365"/>
                  <a:gd name="T14" fmla="*/ 19 w 506"/>
                  <a:gd name="T15" fmla="*/ 194 h 365"/>
                  <a:gd name="T16" fmla="*/ 19 w 506"/>
                  <a:gd name="T17" fmla="*/ 194 h 365"/>
                  <a:gd name="T18" fmla="*/ 30 w 506"/>
                  <a:gd name="T19" fmla="*/ 193 h 365"/>
                  <a:gd name="T20" fmla="*/ 56 w 506"/>
                  <a:gd name="T21" fmla="*/ 194 h 365"/>
                  <a:gd name="T22" fmla="*/ 2 w 506"/>
                  <a:gd name="T23" fmla="*/ 172 h 365"/>
                  <a:gd name="T24" fmla="*/ 485 w 506"/>
                  <a:gd name="T25" fmla="*/ 0 h 365"/>
                  <a:gd name="T26" fmla="*/ 485 w 506"/>
                  <a:gd name="T27" fmla="*/ 273 h 365"/>
                  <a:gd name="T28" fmla="*/ 427 w 506"/>
                  <a:gd name="T29" fmla="*/ 331 h 365"/>
                  <a:gd name="T30" fmla="*/ 146 w 506"/>
                  <a:gd name="T31" fmla="*/ 331 h 365"/>
                  <a:gd name="T32" fmla="*/ 194 w 506"/>
                  <a:gd name="T33" fmla="*/ 355 h 365"/>
                  <a:gd name="T34" fmla="*/ 229 w 506"/>
                  <a:gd name="T35" fmla="*/ 365 h 365"/>
                  <a:gd name="T36" fmla="*/ 286 w 506"/>
                  <a:gd name="T37" fmla="*/ 344 h 365"/>
                  <a:gd name="T38" fmla="*/ 360 w 506"/>
                  <a:gd name="T39" fmla="*/ 338 h 365"/>
                  <a:gd name="T40" fmla="*/ 394 w 506"/>
                  <a:gd name="T41" fmla="*/ 339 h 365"/>
                  <a:gd name="T42" fmla="*/ 423 w 506"/>
                  <a:gd name="T43" fmla="*/ 340 h 365"/>
                  <a:gd name="T44" fmla="*/ 471 w 506"/>
                  <a:gd name="T45" fmla="*/ 324 h 365"/>
                  <a:gd name="T46" fmla="*/ 504 w 506"/>
                  <a:gd name="T47" fmla="*/ 159 h 365"/>
                  <a:gd name="T48" fmla="*/ 485 w 506"/>
                  <a:gd name="T4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6" h="365">
                    <a:moveTo>
                      <a:pt x="26" y="282"/>
                    </a:moveTo>
                    <a:cubicBezTo>
                      <a:pt x="31" y="291"/>
                      <a:pt x="25" y="297"/>
                      <a:pt x="53" y="303"/>
                    </a:cubicBezTo>
                    <a:cubicBezTo>
                      <a:pt x="68" y="305"/>
                      <a:pt x="82" y="309"/>
                      <a:pt x="97" y="313"/>
                    </a:cubicBezTo>
                    <a:cubicBezTo>
                      <a:pt x="89" y="308"/>
                      <a:pt x="83" y="301"/>
                      <a:pt x="79" y="293"/>
                    </a:cubicBezTo>
                    <a:cubicBezTo>
                      <a:pt x="59" y="291"/>
                      <a:pt x="41" y="288"/>
                      <a:pt x="26" y="282"/>
                    </a:cubicBezTo>
                    <a:moveTo>
                      <a:pt x="2" y="172"/>
                    </a:moveTo>
                    <a:cubicBezTo>
                      <a:pt x="1" y="181"/>
                      <a:pt x="0" y="190"/>
                      <a:pt x="0" y="200"/>
                    </a:cubicBezTo>
                    <a:cubicBezTo>
                      <a:pt x="4" y="197"/>
                      <a:pt x="11" y="194"/>
                      <a:pt x="19" y="194"/>
                    </a:cubicBezTo>
                    <a:cubicBezTo>
                      <a:pt x="19" y="194"/>
                      <a:pt x="19" y="194"/>
                      <a:pt x="19" y="194"/>
                    </a:cubicBezTo>
                    <a:cubicBezTo>
                      <a:pt x="22" y="194"/>
                      <a:pt x="26" y="193"/>
                      <a:pt x="30" y="193"/>
                    </a:cubicBezTo>
                    <a:cubicBezTo>
                      <a:pt x="38" y="193"/>
                      <a:pt x="47" y="194"/>
                      <a:pt x="56" y="194"/>
                    </a:cubicBezTo>
                    <a:cubicBezTo>
                      <a:pt x="37" y="188"/>
                      <a:pt x="18" y="181"/>
                      <a:pt x="2" y="172"/>
                    </a:cubicBezTo>
                    <a:moveTo>
                      <a:pt x="485" y="0"/>
                    </a:moveTo>
                    <a:cubicBezTo>
                      <a:pt x="485" y="273"/>
                      <a:pt x="485" y="273"/>
                      <a:pt x="485" y="273"/>
                    </a:cubicBezTo>
                    <a:cubicBezTo>
                      <a:pt x="485" y="305"/>
                      <a:pt x="459" y="331"/>
                      <a:pt x="427" y="331"/>
                    </a:cubicBezTo>
                    <a:cubicBezTo>
                      <a:pt x="146" y="331"/>
                      <a:pt x="146" y="331"/>
                      <a:pt x="146" y="331"/>
                    </a:cubicBezTo>
                    <a:cubicBezTo>
                      <a:pt x="164" y="339"/>
                      <a:pt x="181" y="347"/>
                      <a:pt x="194" y="355"/>
                    </a:cubicBezTo>
                    <a:cubicBezTo>
                      <a:pt x="208" y="363"/>
                      <a:pt x="219" y="365"/>
                      <a:pt x="229" y="365"/>
                    </a:cubicBezTo>
                    <a:cubicBezTo>
                      <a:pt x="255" y="365"/>
                      <a:pt x="270" y="347"/>
                      <a:pt x="286" y="344"/>
                    </a:cubicBezTo>
                    <a:cubicBezTo>
                      <a:pt x="314" y="339"/>
                      <a:pt x="338" y="338"/>
                      <a:pt x="360" y="338"/>
                    </a:cubicBezTo>
                    <a:cubicBezTo>
                      <a:pt x="372" y="338"/>
                      <a:pt x="384" y="338"/>
                      <a:pt x="394" y="339"/>
                    </a:cubicBezTo>
                    <a:cubicBezTo>
                      <a:pt x="405" y="339"/>
                      <a:pt x="414" y="340"/>
                      <a:pt x="423" y="340"/>
                    </a:cubicBezTo>
                    <a:cubicBezTo>
                      <a:pt x="445" y="340"/>
                      <a:pt x="461" y="337"/>
                      <a:pt x="471" y="324"/>
                    </a:cubicBezTo>
                    <a:cubicBezTo>
                      <a:pt x="503" y="281"/>
                      <a:pt x="506" y="198"/>
                      <a:pt x="504" y="159"/>
                    </a:cubicBezTo>
                    <a:cubicBezTo>
                      <a:pt x="502" y="94"/>
                      <a:pt x="494" y="41"/>
                      <a:pt x="485"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1" name="Freeform 60">
                <a:extLst>
                  <a:ext uri="{FF2B5EF4-FFF2-40B4-BE49-F238E27FC236}">
                    <a16:creationId xmlns:a16="http://schemas.microsoft.com/office/drawing/2014/main" id="{2FCDB61F-5D7A-2A45-BF23-6557306E3103}"/>
                  </a:ext>
                </a:extLst>
              </p:cNvPr>
              <p:cNvSpPr>
                <a:spLocks noEditPoints="1"/>
              </p:cNvSpPr>
              <p:nvPr/>
            </p:nvSpPr>
            <p:spPr bwMode="auto">
              <a:xfrm>
                <a:off x="1940423" y="5029627"/>
                <a:ext cx="119752" cy="528820"/>
              </a:xfrm>
              <a:custGeom>
                <a:avLst/>
                <a:gdLst>
                  <a:gd name="T0" fmla="*/ 23 w 31"/>
                  <a:gd name="T1" fmla="*/ 141 h 141"/>
                  <a:gd name="T2" fmla="*/ 23 w 31"/>
                  <a:gd name="T3" fmla="*/ 141 h 141"/>
                  <a:gd name="T4" fmla="*/ 23 w 31"/>
                  <a:gd name="T5" fmla="*/ 141 h 141"/>
                  <a:gd name="T6" fmla="*/ 23 w 31"/>
                  <a:gd name="T7" fmla="*/ 140 h 141"/>
                  <a:gd name="T8" fmla="*/ 23 w 31"/>
                  <a:gd name="T9" fmla="*/ 141 h 141"/>
                  <a:gd name="T10" fmla="*/ 23 w 31"/>
                  <a:gd name="T11" fmla="*/ 140 h 141"/>
                  <a:gd name="T12" fmla="*/ 1 w 31"/>
                  <a:gd name="T13" fmla="*/ 0 h 141"/>
                  <a:gd name="T14" fmla="*/ 0 w 31"/>
                  <a:gd name="T15" fmla="*/ 0 h 141"/>
                  <a:gd name="T16" fmla="*/ 23 w 31"/>
                  <a:gd name="T17" fmla="*/ 140 h 141"/>
                  <a:gd name="T18" fmla="*/ 1 w 31"/>
                  <a:gd name="T19" fmla="*/ 0 h 141"/>
                  <a:gd name="T20" fmla="*/ 1 w 31"/>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1">
                    <a:moveTo>
                      <a:pt x="23" y="141"/>
                    </a:moveTo>
                    <a:cubicBezTo>
                      <a:pt x="23" y="141"/>
                      <a:pt x="23" y="141"/>
                      <a:pt x="23" y="141"/>
                    </a:cubicBezTo>
                    <a:cubicBezTo>
                      <a:pt x="23" y="141"/>
                      <a:pt x="23" y="141"/>
                      <a:pt x="23" y="141"/>
                    </a:cubicBezTo>
                    <a:moveTo>
                      <a:pt x="23" y="140"/>
                    </a:moveTo>
                    <a:cubicBezTo>
                      <a:pt x="23" y="140"/>
                      <a:pt x="23" y="140"/>
                      <a:pt x="23" y="141"/>
                    </a:cubicBezTo>
                    <a:cubicBezTo>
                      <a:pt x="23" y="140"/>
                      <a:pt x="23" y="140"/>
                      <a:pt x="23" y="140"/>
                    </a:cubicBezTo>
                    <a:moveTo>
                      <a:pt x="1" y="0"/>
                    </a:moveTo>
                    <a:cubicBezTo>
                      <a:pt x="0" y="0"/>
                      <a:pt x="0" y="0"/>
                      <a:pt x="0" y="0"/>
                    </a:cubicBezTo>
                    <a:cubicBezTo>
                      <a:pt x="24" y="42"/>
                      <a:pt x="31" y="88"/>
                      <a:pt x="23" y="140"/>
                    </a:cubicBezTo>
                    <a:cubicBezTo>
                      <a:pt x="31" y="88"/>
                      <a:pt x="24" y="42"/>
                      <a:pt x="1" y="0"/>
                    </a:cubicBezTo>
                    <a:cubicBezTo>
                      <a:pt x="1" y="0"/>
                      <a:pt x="1" y="0"/>
                      <a:pt x="1" y="0"/>
                    </a:cubicBezTo>
                  </a:path>
                </a:pathLst>
              </a:custGeom>
              <a:solidFill>
                <a:srgbClr val="F7E4D0"/>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2" name="Freeform 61">
                <a:extLst>
                  <a:ext uri="{FF2B5EF4-FFF2-40B4-BE49-F238E27FC236}">
                    <a16:creationId xmlns:a16="http://schemas.microsoft.com/office/drawing/2014/main" id="{4A8AE4CA-18DE-5449-8636-A10A5C5B51E9}"/>
                  </a:ext>
                </a:extLst>
              </p:cNvPr>
              <p:cNvSpPr>
                <a:spLocks/>
              </p:cNvSpPr>
              <p:nvPr/>
            </p:nvSpPr>
            <p:spPr bwMode="auto">
              <a:xfrm>
                <a:off x="1945865" y="5029627"/>
                <a:ext cx="861849" cy="528820"/>
              </a:xfrm>
              <a:custGeom>
                <a:avLst/>
                <a:gdLst>
                  <a:gd name="T0" fmla="*/ 0 w 229"/>
                  <a:gd name="T1" fmla="*/ 0 h 141"/>
                  <a:gd name="T2" fmla="*/ 22 w 229"/>
                  <a:gd name="T3" fmla="*/ 140 h 141"/>
                  <a:gd name="T4" fmla="*/ 22 w 229"/>
                  <a:gd name="T5" fmla="*/ 140 h 141"/>
                  <a:gd name="T6" fmla="*/ 22 w 229"/>
                  <a:gd name="T7" fmla="*/ 141 h 141"/>
                  <a:gd name="T8" fmla="*/ 22 w 229"/>
                  <a:gd name="T9" fmla="*/ 141 h 141"/>
                  <a:gd name="T10" fmla="*/ 22 w 229"/>
                  <a:gd name="T11" fmla="*/ 141 h 141"/>
                  <a:gd name="T12" fmla="*/ 22 w 229"/>
                  <a:gd name="T13" fmla="*/ 141 h 141"/>
                  <a:gd name="T14" fmla="*/ 62 w 229"/>
                  <a:gd name="T15" fmla="*/ 141 h 141"/>
                  <a:gd name="T16" fmla="*/ 62 w 229"/>
                  <a:gd name="T17" fmla="*/ 141 h 141"/>
                  <a:gd name="T18" fmla="*/ 229 w 229"/>
                  <a:gd name="T19" fmla="*/ 141 h 141"/>
                  <a:gd name="T20" fmla="*/ 54 w 229"/>
                  <a:gd name="T21" fmla="*/ 108 h 141"/>
                  <a:gd name="T22" fmla="*/ 96 w 229"/>
                  <a:gd name="T23" fmla="*/ 84 h 141"/>
                  <a:gd name="T24" fmla="*/ 90 w 229"/>
                  <a:gd name="T25" fmla="*/ 67 h 141"/>
                  <a:gd name="T26" fmla="*/ 48 w 229"/>
                  <a:gd name="T27" fmla="*/ 44 h 141"/>
                  <a:gd name="T28" fmla="*/ 0 w 229"/>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141">
                    <a:moveTo>
                      <a:pt x="0" y="0"/>
                    </a:moveTo>
                    <a:cubicBezTo>
                      <a:pt x="23" y="42"/>
                      <a:pt x="30" y="88"/>
                      <a:pt x="22" y="140"/>
                    </a:cubicBezTo>
                    <a:cubicBezTo>
                      <a:pt x="22" y="140"/>
                      <a:pt x="22" y="140"/>
                      <a:pt x="22" y="140"/>
                    </a:cubicBezTo>
                    <a:cubicBezTo>
                      <a:pt x="22" y="140"/>
                      <a:pt x="22" y="140"/>
                      <a:pt x="22" y="141"/>
                    </a:cubicBezTo>
                    <a:cubicBezTo>
                      <a:pt x="22" y="141"/>
                      <a:pt x="22" y="141"/>
                      <a:pt x="22" y="141"/>
                    </a:cubicBezTo>
                    <a:cubicBezTo>
                      <a:pt x="22" y="141"/>
                      <a:pt x="22" y="141"/>
                      <a:pt x="22" y="141"/>
                    </a:cubicBezTo>
                    <a:cubicBezTo>
                      <a:pt x="22" y="141"/>
                      <a:pt x="22" y="141"/>
                      <a:pt x="22" y="141"/>
                    </a:cubicBezTo>
                    <a:cubicBezTo>
                      <a:pt x="62" y="141"/>
                      <a:pt x="62" y="141"/>
                      <a:pt x="62" y="141"/>
                    </a:cubicBezTo>
                    <a:cubicBezTo>
                      <a:pt x="62" y="141"/>
                      <a:pt x="62" y="141"/>
                      <a:pt x="62" y="141"/>
                    </a:cubicBezTo>
                    <a:cubicBezTo>
                      <a:pt x="229" y="141"/>
                      <a:pt x="229" y="141"/>
                      <a:pt x="229" y="141"/>
                    </a:cubicBezTo>
                    <a:cubicBezTo>
                      <a:pt x="149" y="133"/>
                      <a:pt x="56" y="114"/>
                      <a:pt x="54" y="108"/>
                    </a:cubicBezTo>
                    <a:cubicBezTo>
                      <a:pt x="51" y="99"/>
                      <a:pt x="72" y="94"/>
                      <a:pt x="96" y="84"/>
                    </a:cubicBezTo>
                    <a:cubicBezTo>
                      <a:pt x="120" y="75"/>
                      <a:pt x="121" y="67"/>
                      <a:pt x="90" y="67"/>
                    </a:cubicBezTo>
                    <a:cubicBezTo>
                      <a:pt x="59" y="67"/>
                      <a:pt x="56" y="57"/>
                      <a:pt x="48" y="44"/>
                    </a:cubicBezTo>
                    <a:cubicBezTo>
                      <a:pt x="40" y="32"/>
                      <a:pt x="1" y="1"/>
                      <a:pt x="0"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3" name="Freeform 62">
                <a:extLst>
                  <a:ext uri="{FF2B5EF4-FFF2-40B4-BE49-F238E27FC236}">
                    <a16:creationId xmlns:a16="http://schemas.microsoft.com/office/drawing/2014/main" id="{640C7EC1-8276-C842-B8DC-5B007C65D0F9}"/>
                  </a:ext>
                </a:extLst>
              </p:cNvPr>
              <p:cNvSpPr>
                <a:spLocks/>
              </p:cNvSpPr>
              <p:nvPr/>
            </p:nvSpPr>
            <p:spPr bwMode="auto">
              <a:xfrm>
                <a:off x="2762353" y="5101505"/>
                <a:ext cx="411873" cy="130921"/>
              </a:xfrm>
              <a:custGeom>
                <a:avLst/>
                <a:gdLst>
                  <a:gd name="T0" fmla="*/ 101 w 109"/>
                  <a:gd name="T1" fmla="*/ 0 h 35"/>
                  <a:gd name="T2" fmla="*/ 0 w 109"/>
                  <a:gd name="T3" fmla="*/ 34 h 35"/>
                  <a:gd name="T4" fmla="*/ 33 w 109"/>
                  <a:gd name="T5" fmla="*/ 35 h 35"/>
                  <a:gd name="T6" fmla="*/ 101 w 109"/>
                  <a:gd name="T7" fmla="*/ 0 h 35"/>
                </a:gdLst>
                <a:ahLst/>
                <a:cxnLst>
                  <a:cxn ang="0">
                    <a:pos x="T0" y="T1"/>
                  </a:cxn>
                  <a:cxn ang="0">
                    <a:pos x="T2" y="T3"/>
                  </a:cxn>
                  <a:cxn ang="0">
                    <a:pos x="T4" y="T5"/>
                  </a:cxn>
                  <a:cxn ang="0">
                    <a:pos x="T6" y="T7"/>
                  </a:cxn>
                </a:cxnLst>
                <a:rect l="0" t="0" r="r" b="b"/>
                <a:pathLst>
                  <a:path w="109" h="35">
                    <a:moveTo>
                      <a:pt x="101" y="0"/>
                    </a:moveTo>
                    <a:cubicBezTo>
                      <a:pt x="73" y="24"/>
                      <a:pt x="0" y="34"/>
                      <a:pt x="0" y="34"/>
                    </a:cubicBezTo>
                    <a:cubicBezTo>
                      <a:pt x="13" y="35"/>
                      <a:pt x="23" y="35"/>
                      <a:pt x="33" y="35"/>
                    </a:cubicBezTo>
                    <a:cubicBezTo>
                      <a:pt x="109" y="35"/>
                      <a:pt x="101" y="0"/>
                      <a:pt x="101" y="0"/>
                    </a:cubicBezTo>
                  </a:path>
                </a:pathLst>
              </a:custGeom>
              <a:solidFill>
                <a:srgbClr val="F59A7E"/>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64" name="Rectangle 63">
                <a:extLst>
                  <a:ext uri="{FF2B5EF4-FFF2-40B4-BE49-F238E27FC236}">
                    <a16:creationId xmlns:a16="http://schemas.microsoft.com/office/drawing/2014/main" id="{C05F132D-5A03-1144-A476-8B2C674B1A9A}"/>
                  </a:ext>
                </a:extLst>
              </p:cNvPr>
              <p:cNvSpPr>
                <a:spLocks noChangeArrowheads="1"/>
              </p:cNvSpPr>
              <p:nvPr/>
            </p:nvSpPr>
            <p:spPr bwMode="auto">
              <a:xfrm>
                <a:off x="1864217" y="5558447"/>
                <a:ext cx="1451534" cy="310617"/>
              </a:xfrm>
              <a:prstGeom prst="rect">
                <a:avLst/>
              </a:prstGeom>
              <a:solidFill>
                <a:schemeClr val="bg1">
                  <a:lumMod val="95000"/>
                </a:schemeClr>
              </a:solidFill>
              <a:ln>
                <a:noFill/>
              </a:ln>
            </p:spPr>
            <p:txBody>
              <a:bodyPr lIns="68580" tIns="34290" rIns="68580" bIns="34290">
                <a:normAutofit fontScale="77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65" name="Rectangle 64">
                <a:extLst>
                  <a:ext uri="{FF2B5EF4-FFF2-40B4-BE49-F238E27FC236}">
                    <a16:creationId xmlns:a16="http://schemas.microsoft.com/office/drawing/2014/main" id="{7E6147ED-73C4-0945-854F-A65440C1993E}"/>
                  </a:ext>
                </a:extLst>
              </p:cNvPr>
              <p:cNvSpPr>
                <a:spLocks noChangeArrowheads="1"/>
              </p:cNvSpPr>
              <p:nvPr/>
            </p:nvSpPr>
            <p:spPr bwMode="auto">
              <a:xfrm>
                <a:off x="1864217" y="5558447"/>
                <a:ext cx="1451534" cy="310617"/>
              </a:xfrm>
              <a:prstGeom prst="rect">
                <a:avLst/>
              </a:prstGeom>
              <a:noFill/>
              <a:ln>
                <a:noFill/>
              </a:ln>
              <a:extLst/>
            </p:spPr>
            <p:txBody>
              <a:bodyPr lIns="68580" tIns="34290" rIns="68580" bIns="34290">
                <a:normAutofit fontScale="77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66" name="Rectangle 65">
                <a:extLst>
                  <a:ext uri="{FF2B5EF4-FFF2-40B4-BE49-F238E27FC236}">
                    <a16:creationId xmlns:a16="http://schemas.microsoft.com/office/drawing/2014/main" id="{2DA30C3A-C00C-9B4A-85EE-0B39FDE03778}"/>
                  </a:ext>
                </a:extLst>
              </p:cNvPr>
              <p:cNvSpPr>
                <a:spLocks noChangeArrowheads="1"/>
              </p:cNvSpPr>
              <p:nvPr/>
            </p:nvSpPr>
            <p:spPr bwMode="auto">
              <a:xfrm>
                <a:off x="1746279" y="5802320"/>
                <a:ext cx="1569471" cy="857408"/>
              </a:xfrm>
              <a:prstGeom prst="rect">
                <a:avLst/>
              </a:prstGeom>
              <a:solidFill>
                <a:schemeClr val="accent5">
                  <a:lumMod val="75000"/>
                </a:schemeClr>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7" name="Rectangle 66">
                <a:extLst>
                  <a:ext uri="{FF2B5EF4-FFF2-40B4-BE49-F238E27FC236}">
                    <a16:creationId xmlns:a16="http://schemas.microsoft.com/office/drawing/2014/main" id="{FE2E4EB3-F726-B049-ACB5-62A8D2819EB2}"/>
                  </a:ext>
                </a:extLst>
              </p:cNvPr>
              <p:cNvSpPr>
                <a:spLocks noChangeArrowheads="1"/>
              </p:cNvSpPr>
              <p:nvPr/>
            </p:nvSpPr>
            <p:spPr bwMode="auto">
              <a:xfrm>
                <a:off x="1746279" y="5802320"/>
                <a:ext cx="1681965" cy="1052506"/>
              </a:xfrm>
              <a:prstGeom prst="rect">
                <a:avLst/>
              </a:pr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68" name="Freeform 67">
                <a:extLst>
                  <a:ext uri="{FF2B5EF4-FFF2-40B4-BE49-F238E27FC236}">
                    <a16:creationId xmlns:a16="http://schemas.microsoft.com/office/drawing/2014/main" id="{21F9CF33-8788-4141-BCBA-6C451B6825E1}"/>
                  </a:ext>
                </a:extLst>
              </p:cNvPr>
              <p:cNvSpPr>
                <a:spLocks/>
              </p:cNvSpPr>
              <p:nvPr/>
            </p:nvSpPr>
            <p:spPr bwMode="auto">
              <a:xfrm>
                <a:off x="1827929" y="1679575"/>
                <a:ext cx="1636604" cy="2810963"/>
              </a:xfrm>
              <a:custGeom>
                <a:avLst/>
                <a:gdLst>
                  <a:gd name="T0" fmla="*/ 404 w 404"/>
                  <a:gd name="T1" fmla="*/ 714 h 772"/>
                  <a:gd name="T2" fmla="*/ 346 w 404"/>
                  <a:gd name="T3" fmla="*/ 772 h 772"/>
                  <a:gd name="T4" fmla="*/ 58 w 404"/>
                  <a:gd name="T5" fmla="*/ 772 h 772"/>
                  <a:gd name="T6" fmla="*/ 0 w 404"/>
                  <a:gd name="T7" fmla="*/ 714 h 772"/>
                  <a:gd name="T8" fmla="*/ 0 w 404"/>
                  <a:gd name="T9" fmla="*/ 58 h 772"/>
                  <a:gd name="T10" fmla="*/ 58 w 404"/>
                  <a:gd name="T11" fmla="*/ 0 h 772"/>
                  <a:gd name="T12" fmla="*/ 346 w 404"/>
                  <a:gd name="T13" fmla="*/ 0 h 772"/>
                  <a:gd name="T14" fmla="*/ 404 w 404"/>
                  <a:gd name="T15" fmla="*/ 58 h 772"/>
                  <a:gd name="T16" fmla="*/ 404 w 404"/>
                  <a:gd name="T17" fmla="*/ 71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772">
                    <a:moveTo>
                      <a:pt x="404" y="714"/>
                    </a:moveTo>
                    <a:cubicBezTo>
                      <a:pt x="404" y="746"/>
                      <a:pt x="378" y="772"/>
                      <a:pt x="346" y="772"/>
                    </a:cubicBezTo>
                    <a:cubicBezTo>
                      <a:pt x="58" y="772"/>
                      <a:pt x="58" y="772"/>
                      <a:pt x="58" y="772"/>
                    </a:cubicBezTo>
                    <a:cubicBezTo>
                      <a:pt x="26" y="772"/>
                      <a:pt x="0" y="746"/>
                      <a:pt x="0" y="714"/>
                    </a:cubicBezTo>
                    <a:cubicBezTo>
                      <a:pt x="0" y="58"/>
                      <a:pt x="0" y="58"/>
                      <a:pt x="0" y="58"/>
                    </a:cubicBezTo>
                    <a:cubicBezTo>
                      <a:pt x="0" y="26"/>
                      <a:pt x="26" y="0"/>
                      <a:pt x="58" y="0"/>
                    </a:cubicBezTo>
                    <a:cubicBezTo>
                      <a:pt x="346" y="0"/>
                      <a:pt x="346" y="0"/>
                      <a:pt x="346" y="0"/>
                    </a:cubicBezTo>
                    <a:cubicBezTo>
                      <a:pt x="378" y="0"/>
                      <a:pt x="404" y="26"/>
                      <a:pt x="404" y="58"/>
                    </a:cubicBezTo>
                    <a:cubicBezTo>
                      <a:pt x="404" y="714"/>
                      <a:pt x="404" y="714"/>
                      <a:pt x="404" y="714"/>
                    </a:cubicBezTo>
                  </a:path>
                </a:pathLst>
              </a:custGeom>
              <a:solidFill>
                <a:schemeClr val="tx1">
                  <a:lumMod val="65000"/>
                  <a:lumOff val="35000"/>
                </a:schemeClr>
              </a:solidFill>
              <a:ln>
                <a:noFill/>
              </a:ln>
            </p:spPr>
            <p:txBody>
              <a:bodyPr lIns="68580" tIns="34290" rIns="68580" bIns="34290">
                <a:normAutofit/>
              </a:bodyPr>
              <a:lstStyle/>
              <a:p>
                <a:pPr eaLnBrk="1" hangingPunct="1">
                  <a:defRPr/>
                </a:pPr>
                <a:endParaRPr lang="en-US" sz="1350">
                  <a:solidFill>
                    <a:schemeClr val="accent1">
                      <a:lumMod val="50000"/>
                    </a:schemeClr>
                  </a:solidFill>
                  <a:latin typeface="Arial" charset="0"/>
                  <a:ea typeface="ＭＳ Ｐゴシック" charset="0"/>
                  <a:cs typeface="ＭＳ Ｐゴシック" charset="0"/>
                </a:endParaRPr>
              </a:p>
            </p:txBody>
          </p:sp>
          <p:sp>
            <p:nvSpPr>
              <p:cNvPr id="69" name="Rectangle 68">
                <a:extLst>
                  <a:ext uri="{FF2B5EF4-FFF2-40B4-BE49-F238E27FC236}">
                    <a16:creationId xmlns:a16="http://schemas.microsoft.com/office/drawing/2014/main" id="{A1B5F4F6-C30E-EB43-BA95-BF5160FE44CE}"/>
                  </a:ext>
                </a:extLst>
              </p:cNvPr>
              <p:cNvSpPr>
                <a:spLocks noChangeArrowheads="1"/>
              </p:cNvSpPr>
              <p:nvPr/>
            </p:nvSpPr>
            <p:spPr bwMode="auto">
              <a:xfrm>
                <a:off x="1976711" y="1997894"/>
                <a:ext cx="1226546" cy="2087044"/>
              </a:xfrm>
              <a:prstGeom prst="rect">
                <a:avLst/>
              </a:prstGeom>
              <a:solidFill>
                <a:schemeClr val="accent1">
                  <a:lumMod val="20000"/>
                  <a:lumOff val="80000"/>
                </a:schemeClr>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70" name="Rectangle 69">
                <a:extLst>
                  <a:ext uri="{FF2B5EF4-FFF2-40B4-BE49-F238E27FC236}">
                    <a16:creationId xmlns:a16="http://schemas.microsoft.com/office/drawing/2014/main" id="{1526447E-C062-5445-AB81-151B5798B4C9}"/>
                  </a:ext>
                </a:extLst>
              </p:cNvPr>
              <p:cNvSpPr>
                <a:spLocks noChangeArrowheads="1"/>
              </p:cNvSpPr>
              <p:nvPr/>
            </p:nvSpPr>
            <p:spPr bwMode="auto">
              <a:xfrm>
                <a:off x="1976711" y="1997894"/>
                <a:ext cx="1226546" cy="2087044"/>
              </a:xfrm>
              <a:prstGeom prst="rect">
                <a:avLst/>
              </a:pr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71" name="Freeform 70">
                <a:extLst>
                  <a:ext uri="{FF2B5EF4-FFF2-40B4-BE49-F238E27FC236}">
                    <a16:creationId xmlns:a16="http://schemas.microsoft.com/office/drawing/2014/main" id="{FBCB40E8-4409-9C42-865C-7E7FCBECD0C7}"/>
                  </a:ext>
                </a:extLst>
              </p:cNvPr>
              <p:cNvSpPr>
                <a:spLocks/>
              </p:cNvSpPr>
              <p:nvPr/>
            </p:nvSpPr>
            <p:spPr bwMode="auto">
              <a:xfrm>
                <a:off x="1976711" y="1997894"/>
                <a:ext cx="1339040" cy="2066507"/>
              </a:xfrm>
              <a:custGeom>
                <a:avLst/>
                <a:gdLst>
                  <a:gd name="T0" fmla="*/ 773 w 773"/>
                  <a:gd name="T1" fmla="*/ 0 h 1314"/>
                  <a:gd name="T2" fmla="*/ 0 w 773"/>
                  <a:gd name="T3" fmla="*/ 1314 h 1314"/>
                  <a:gd name="T4" fmla="*/ 773 w 773"/>
                  <a:gd name="T5" fmla="*/ 1314 h 1314"/>
                  <a:gd name="T6" fmla="*/ 773 w 773"/>
                  <a:gd name="T7" fmla="*/ 0 h 1314"/>
                </a:gdLst>
                <a:ahLst/>
                <a:cxnLst>
                  <a:cxn ang="0">
                    <a:pos x="T0" y="T1"/>
                  </a:cxn>
                  <a:cxn ang="0">
                    <a:pos x="T2" y="T3"/>
                  </a:cxn>
                  <a:cxn ang="0">
                    <a:pos x="T4" y="T5"/>
                  </a:cxn>
                  <a:cxn ang="0">
                    <a:pos x="T6" y="T7"/>
                  </a:cxn>
                </a:cxnLst>
                <a:rect l="0" t="0" r="r" b="b"/>
                <a:pathLst>
                  <a:path w="773" h="1314">
                    <a:moveTo>
                      <a:pt x="773" y="0"/>
                    </a:moveTo>
                    <a:lnTo>
                      <a:pt x="0" y="1314"/>
                    </a:lnTo>
                    <a:lnTo>
                      <a:pt x="773" y="1314"/>
                    </a:lnTo>
                    <a:lnTo>
                      <a:pt x="773" y="0"/>
                    </a:lnTo>
                    <a:close/>
                  </a:path>
                </a:pathLst>
              </a:custGeom>
              <a:solidFill>
                <a:schemeClr val="accent1">
                  <a:lumMod val="40000"/>
                  <a:lumOff val="60000"/>
                </a:schemeClr>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72" name="Freeform 71">
                <a:extLst>
                  <a:ext uri="{FF2B5EF4-FFF2-40B4-BE49-F238E27FC236}">
                    <a16:creationId xmlns:a16="http://schemas.microsoft.com/office/drawing/2014/main" id="{47A73D11-BEC2-A74C-B1AD-E316BD8E8FB2}"/>
                  </a:ext>
                </a:extLst>
              </p:cNvPr>
              <p:cNvSpPr>
                <a:spLocks/>
              </p:cNvSpPr>
              <p:nvPr/>
            </p:nvSpPr>
            <p:spPr bwMode="auto">
              <a:xfrm>
                <a:off x="1976711" y="1997894"/>
                <a:ext cx="1226546" cy="2087044"/>
              </a:xfrm>
              <a:custGeom>
                <a:avLst/>
                <a:gdLst>
                  <a:gd name="T0" fmla="*/ 773 w 773"/>
                  <a:gd name="T1" fmla="*/ 0 h 1314"/>
                  <a:gd name="T2" fmla="*/ 0 w 773"/>
                  <a:gd name="T3" fmla="*/ 1314 h 1314"/>
                  <a:gd name="T4" fmla="*/ 773 w 773"/>
                  <a:gd name="T5" fmla="*/ 1314 h 1314"/>
                  <a:gd name="T6" fmla="*/ 773 w 773"/>
                  <a:gd name="T7" fmla="*/ 0 h 1314"/>
                </a:gdLst>
                <a:ahLst/>
                <a:cxnLst>
                  <a:cxn ang="0">
                    <a:pos x="T0" y="T1"/>
                  </a:cxn>
                  <a:cxn ang="0">
                    <a:pos x="T2" y="T3"/>
                  </a:cxn>
                  <a:cxn ang="0">
                    <a:pos x="T4" y="T5"/>
                  </a:cxn>
                  <a:cxn ang="0">
                    <a:pos x="T6" y="T7"/>
                  </a:cxn>
                </a:cxnLst>
                <a:rect l="0" t="0" r="r" b="b"/>
                <a:pathLst>
                  <a:path w="773" h="1314">
                    <a:moveTo>
                      <a:pt x="773" y="0"/>
                    </a:moveTo>
                    <a:lnTo>
                      <a:pt x="0" y="1314"/>
                    </a:lnTo>
                    <a:lnTo>
                      <a:pt x="773" y="1314"/>
                    </a:lnTo>
                    <a:lnTo>
                      <a:pt x="773" y="0"/>
                    </a:lnTo>
                  </a:path>
                </a:pathLst>
              </a:custGeom>
              <a:no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73" name="Freeform 72">
                <a:extLst>
                  <a:ext uri="{FF2B5EF4-FFF2-40B4-BE49-F238E27FC236}">
                    <a16:creationId xmlns:a16="http://schemas.microsoft.com/office/drawing/2014/main" id="{E2FA985A-78FD-8A41-9FE7-9DE391D559B6}"/>
                  </a:ext>
                </a:extLst>
              </p:cNvPr>
              <p:cNvSpPr>
                <a:spLocks/>
              </p:cNvSpPr>
              <p:nvPr/>
            </p:nvSpPr>
            <p:spPr bwMode="auto">
              <a:xfrm>
                <a:off x="1472303" y="3584355"/>
                <a:ext cx="130638" cy="79581"/>
              </a:xfrm>
              <a:custGeom>
                <a:avLst/>
                <a:gdLst>
                  <a:gd name="T0" fmla="*/ 0 w 35"/>
                  <a:gd name="T1" fmla="*/ 0 h 21"/>
                  <a:gd name="T2" fmla="*/ 23 w 35"/>
                  <a:gd name="T3" fmla="*/ 18 h 21"/>
                  <a:gd name="T4" fmla="*/ 25 w 35"/>
                  <a:gd name="T5" fmla="*/ 19 h 21"/>
                  <a:gd name="T6" fmla="*/ 25 w 35"/>
                  <a:gd name="T7" fmla="*/ 19 h 21"/>
                  <a:gd name="T8" fmla="*/ 26 w 35"/>
                  <a:gd name="T9" fmla="*/ 19 h 21"/>
                  <a:gd name="T10" fmla="*/ 35 w 35"/>
                  <a:gd name="T11" fmla="*/ 21 h 21"/>
                  <a:gd name="T12" fmla="*/ 0 w 3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0" y="0"/>
                    </a:moveTo>
                    <a:cubicBezTo>
                      <a:pt x="6" y="7"/>
                      <a:pt x="14" y="13"/>
                      <a:pt x="23" y="18"/>
                    </a:cubicBezTo>
                    <a:cubicBezTo>
                      <a:pt x="24" y="19"/>
                      <a:pt x="24" y="19"/>
                      <a:pt x="25" y="19"/>
                    </a:cubicBezTo>
                    <a:cubicBezTo>
                      <a:pt x="25" y="19"/>
                      <a:pt x="25" y="19"/>
                      <a:pt x="25" y="19"/>
                    </a:cubicBezTo>
                    <a:cubicBezTo>
                      <a:pt x="25" y="19"/>
                      <a:pt x="26" y="19"/>
                      <a:pt x="26" y="19"/>
                    </a:cubicBezTo>
                    <a:cubicBezTo>
                      <a:pt x="29" y="20"/>
                      <a:pt x="32" y="21"/>
                      <a:pt x="35" y="21"/>
                    </a:cubicBezTo>
                    <a:cubicBezTo>
                      <a:pt x="22" y="15"/>
                      <a:pt x="9" y="8"/>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4" name="Freeform 73">
                <a:extLst>
                  <a:ext uri="{FF2B5EF4-FFF2-40B4-BE49-F238E27FC236}">
                    <a16:creationId xmlns:a16="http://schemas.microsoft.com/office/drawing/2014/main" id="{83B4CED4-1EA7-8E42-B1DC-99934439EE20}"/>
                  </a:ext>
                </a:extLst>
              </p:cNvPr>
              <p:cNvSpPr>
                <a:spLocks/>
              </p:cNvSpPr>
              <p:nvPr/>
            </p:nvSpPr>
            <p:spPr bwMode="auto">
              <a:xfrm>
                <a:off x="1468674" y="3933479"/>
                <a:ext cx="90721" cy="69312"/>
              </a:xfrm>
              <a:custGeom>
                <a:avLst/>
                <a:gdLst>
                  <a:gd name="T0" fmla="*/ 0 w 24"/>
                  <a:gd name="T1" fmla="*/ 0 h 19"/>
                  <a:gd name="T2" fmla="*/ 23 w 24"/>
                  <a:gd name="T3" fmla="*/ 19 h 19"/>
                  <a:gd name="T4" fmla="*/ 24 w 24"/>
                  <a:gd name="T5" fmla="*/ 17 h 19"/>
                  <a:gd name="T6" fmla="*/ 0 w 24"/>
                  <a:gd name="T7" fmla="*/ 0 h 19"/>
                </a:gdLst>
                <a:ahLst/>
                <a:cxnLst>
                  <a:cxn ang="0">
                    <a:pos x="T0" y="T1"/>
                  </a:cxn>
                  <a:cxn ang="0">
                    <a:pos x="T2" y="T3"/>
                  </a:cxn>
                  <a:cxn ang="0">
                    <a:pos x="T4" y="T5"/>
                  </a:cxn>
                  <a:cxn ang="0">
                    <a:pos x="T6" y="T7"/>
                  </a:cxn>
                </a:cxnLst>
                <a:rect l="0" t="0" r="r" b="b"/>
                <a:pathLst>
                  <a:path w="24" h="19">
                    <a:moveTo>
                      <a:pt x="0" y="0"/>
                    </a:moveTo>
                    <a:cubicBezTo>
                      <a:pt x="5" y="7"/>
                      <a:pt x="14" y="14"/>
                      <a:pt x="23" y="19"/>
                    </a:cubicBezTo>
                    <a:cubicBezTo>
                      <a:pt x="24" y="18"/>
                      <a:pt x="24" y="17"/>
                      <a:pt x="24" y="17"/>
                    </a:cubicBezTo>
                    <a:cubicBezTo>
                      <a:pt x="15" y="12"/>
                      <a:pt x="6" y="6"/>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5" name="Freeform 74">
                <a:extLst>
                  <a:ext uri="{FF2B5EF4-FFF2-40B4-BE49-F238E27FC236}">
                    <a16:creationId xmlns:a16="http://schemas.microsoft.com/office/drawing/2014/main" id="{0BA2B51F-5A73-FA46-9765-C23187513376}"/>
                  </a:ext>
                </a:extLst>
              </p:cNvPr>
              <p:cNvSpPr>
                <a:spLocks/>
              </p:cNvSpPr>
              <p:nvPr/>
            </p:nvSpPr>
            <p:spPr bwMode="auto">
              <a:xfrm>
                <a:off x="1553951" y="3995089"/>
                <a:ext cx="14515" cy="12836"/>
              </a:xfrm>
              <a:custGeom>
                <a:avLst/>
                <a:gdLst>
                  <a:gd name="T0" fmla="*/ 1 w 4"/>
                  <a:gd name="T1" fmla="*/ 0 h 4"/>
                  <a:gd name="T2" fmla="*/ 0 w 4"/>
                  <a:gd name="T3" fmla="*/ 2 h 4"/>
                  <a:gd name="T4" fmla="*/ 3 w 4"/>
                  <a:gd name="T5" fmla="*/ 4 h 4"/>
                  <a:gd name="T6" fmla="*/ 4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1" y="0"/>
                      <a:pt x="1" y="1"/>
                      <a:pt x="0" y="2"/>
                    </a:cubicBezTo>
                    <a:cubicBezTo>
                      <a:pt x="1" y="3"/>
                      <a:pt x="2" y="3"/>
                      <a:pt x="3" y="4"/>
                    </a:cubicBezTo>
                    <a:cubicBezTo>
                      <a:pt x="3" y="3"/>
                      <a:pt x="4" y="2"/>
                      <a:pt x="4" y="1"/>
                    </a:cubicBezTo>
                    <a:cubicBezTo>
                      <a:pt x="3" y="1"/>
                      <a:pt x="2" y="0"/>
                      <a:pt x="1" y="0"/>
                    </a:cubicBezTo>
                  </a:path>
                </a:pathLst>
              </a:custGeom>
              <a:solidFill>
                <a:srgbClr val="DBB894"/>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6" name="Freeform 75">
                <a:extLst>
                  <a:ext uri="{FF2B5EF4-FFF2-40B4-BE49-F238E27FC236}">
                    <a16:creationId xmlns:a16="http://schemas.microsoft.com/office/drawing/2014/main" id="{4E8EBC50-3594-3546-B38E-2C5F755FE787}"/>
                  </a:ext>
                </a:extLst>
              </p:cNvPr>
              <p:cNvSpPr>
                <a:spLocks/>
              </p:cNvSpPr>
              <p:nvPr/>
            </p:nvSpPr>
            <p:spPr bwMode="auto">
              <a:xfrm>
                <a:off x="1564838" y="3997657"/>
                <a:ext cx="263091" cy="100116"/>
              </a:xfrm>
              <a:custGeom>
                <a:avLst/>
                <a:gdLst>
                  <a:gd name="T0" fmla="*/ 1 w 70"/>
                  <a:gd name="T1" fmla="*/ 0 h 27"/>
                  <a:gd name="T2" fmla="*/ 0 w 70"/>
                  <a:gd name="T3" fmla="*/ 3 h 27"/>
                  <a:gd name="T4" fmla="*/ 54 w 70"/>
                  <a:gd name="T5" fmla="*/ 25 h 27"/>
                  <a:gd name="T6" fmla="*/ 70 w 70"/>
                  <a:gd name="T7" fmla="*/ 27 h 27"/>
                  <a:gd name="T8" fmla="*/ 70 w 70"/>
                  <a:gd name="T9" fmla="*/ 25 h 27"/>
                  <a:gd name="T10" fmla="*/ 1 w 70"/>
                  <a:gd name="T11" fmla="*/ 0 h 27"/>
                </a:gdLst>
                <a:ahLst/>
                <a:cxnLst>
                  <a:cxn ang="0">
                    <a:pos x="T0" y="T1"/>
                  </a:cxn>
                  <a:cxn ang="0">
                    <a:pos x="T2" y="T3"/>
                  </a:cxn>
                  <a:cxn ang="0">
                    <a:pos x="T4" y="T5"/>
                  </a:cxn>
                  <a:cxn ang="0">
                    <a:pos x="T6" y="T7"/>
                  </a:cxn>
                  <a:cxn ang="0">
                    <a:pos x="T8" y="T9"/>
                  </a:cxn>
                  <a:cxn ang="0">
                    <a:pos x="T10" y="T11"/>
                  </a:cxn>
                </a:cxnLst>
                <a:rect l="0" t="0" r="r" b="b"/>
                <a:pathLst>
                  <a:path w="70" h="27">
                    <a:moveTo>
                      <a:pt x="1" y="0"/>
                    </a:moveTo>
                    <a:cubicBezTo>
                      <a:pt x="1" y="1"/>
                      <a:pt x="0" y="2"/>
                      <a:pt x="0" y="3"/>
                    </a:cubicBezTo>
                    <a:cubicBezTo>
                      <a:pt x="16" y="12"/>
                      <a:pt x="35" y="19"/>
                      <a:pt x="54" y="25"/>
                    </a:cubicBezTo>
                    <a:cubicBezTo>
                      <a:pt x="59" y="26"/>
                      <a:pt x="65" y="26"/>
                      <a:pt x="70" y="27"/>
                    </a:cubicBezTo>
                    <a:cubicBezTo>
                      <a:pt x="70" y="25"/>
                      <a:pt x="70" y="25"/>
                      <a:pt x="70" y="25"/>
                    </a:cubicBezTo>
                    <a:cubicBezTo>
                      <a:pt x="46" y="19"/>
                      <a:pt x="21" y="10"/>
                      <a:pt x="1" y="0"/>
                    </a:cubicBezTo>
                  </a:path>
                </a:pathLst>
              </a:custGeom>
              <a:solidFill>
                <a:srgbClr val="D3A479"/>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7" name="Freeform 76">
                <a:extLst>
                  <a:ext uri="{FF2B5EF4-FFF2-40B4-BE49-F238E27FC236}">
                    <a16:creationId xmlns:a16="http://schemas.microsoft.com/office/drawing/2014/main" id="{0440498D-7B48-8849-9F25-329D6B86FB30}"/>
                  </a:ext>
                </a:extLst>
              </p:cNvPr>
              <p:cNvSpPr>
                <a:spLocks/>
              </p:cNvSpPr>
              <p:nvPr/>
            </p:nvSpPr>
            <p:spPr bwMode="auto">
              <a:xfrm>
                <a:off x="1563024" y="4359616"/>
                <a:ext cx="19958" cy="23105"/>
              </a:xfrm>
              <a:custGeom>
                <a:avLst/>
                <a:gdLst>
                  <a:gd name="T0" fmla="*/ 0 w 6"/>
                  <a:gd name="T1" fmla="*/ 0 h 6"/>
                  <a:gd name="T2" fmla="*/ 6 w 6"/>
                  <a:gd name="T3" fmla="*/ 6 h 6"/>
                  <a:gd name="T4" fmla="*/ 5 w 6"/>
                  <a:gd name="T5" fmla="*/ 3 h 6"/>
                  <a:gd name="T6" fmla="*/ 0 w 6"/>
                  <a:gd name="T7" fmla="*/ 0 h 6"/>
                </a:gdLst>
                <a:ahLst/>
                <a:cxnLst>
                  <a:cxn ang="0">
                    <a:pos x="T0" y="T1"/>
                  </a:cxn>
                  <a:cxn ang="0">
                    <a:pos x="T2" y="T3"/>
                  </a:cxn>
                  <a:cxn ang="0">
                    <a:pos x="T4" y="T5"/>
                  </a:cxn>
                  <a:cxn ang="0">
                    <a:pos x="T6" y="T7"/>
                  </a:cxn>
                </a:cxnLst>
                <a:rect l="0" t="0" r="r" b="b"/>
                <a:pathLst>
                  <a:path w="6" h="6">
                    <a:moveTo>
                      <a:pt x="0" y="0"/>
                    </a:moveTo>
                    <a:cubicBezTo>
                      <a:pt x="2" y="2"/>
                      <a:pt x="4" y="4"/>
                      <a:pt x="6" y="6"/>
                    </a:cubicBezTo>
                    <a:cubicBezTo>
                      <a:pt x="5" y="5"/>
                      <a:pt x="5" y="4"/>
                      <a:pt x="5" y="3"/>
                    </a:cubicBezTo>
                    <a:cubicBezTo>
                      <a:pt x="3" y="2"/>
                      <a:pt x="2" y="1"/>
                      <a:pt x="0" y="0"/>
                    </a:cubicBezTo>
                  </a:path>
                </a:pathLst>
              </a:custGeom>
              <a:solidFill>
                <a:srgbClr val="E9E9EA"/>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8" name="Freeform 77">
                <a:extLst>
                  <a:ext uri="{FF2B5EF4-FFF2-40B4-BE49-F238E27FC236}">
                    <a16:creationId xmlns:a16="http://schemas.microsoft.com/office/drawing/2014/main" id="{E26729D7-CD6A-3D4F-8385-E90EA453620F}"/>
                  </a:ext>
                </a:extLst>
              </p:cNvPr>
              <p:cNvSpPr>
                <a:spLocks/>
              </p:cNvSpPr>
              <p:nvPr/>
            </p:nvSpPr>
            <p:spPr bwMode="auto">
              <a:xfrm>
                <a:off x="1581168" y="4369884"/>
                <a:ext cx="74391" cy="51342"/>
              </a:xfrm>
              <a:custGeom>
                <a:avLst/>
                <a:gdLst>
                  <a:gd name="T0" fmla="*/ 0 w 20"/>
                  <a:gd name="T1" fmla="*/ 0 h 14"/>
                  <a:gd name="T2" fmla="*/ 1 w 20"/>
                  <a:gd name="T3" fmla="*/ 3 h 14"/>
                  <a:gd name="T4" fmla="*/ 20 w 20"/>
                  <a:gd name="T5" fmla="*/ 14 h 14"/>
                  <a:gd name="T6" fmla="*/ 14 w 20"/>
                  <a:gd name="T7" fmla="*/ 7 h 14"/>
                  <a:gd name="T8" fmla="*/ 0 w 20"/>
                  <a:gd name="T9" fmla="*/ 0 h 14"/>
                </a:gdLst>
                <a:ahLst/>
                <a:cxnLst>
                  <a:cxn ang="0">
                    <a:pos x="T0" y="T1"/>
                  </a:cxn>
                  <a:cxn ang="0">
                    <a:pos x="T2" y="T3"/>
                  </a:cxn>
                  <a:cxn ang="0">
                    <a:pos x="T4" y="T5"/>
                  </a:cxn>
                  <a:cxn ang="0">
                    <a:pos x="T6" y="T7"/>
                  </a:cxn>
                  <a:cxn ang="0">
                    <a:pos x="T8" y="T9"/>
                  </a:cxn>
                </a:cxnLst>
                <a:rect l="0" t="0" r="r" b="b"/>
                <a:pathLst>
                  <a:path w="20" h="14">
                    <a:moveTo>
                      <a:pt x="0" y="0"/>
                    </a:moveTo>
                    <a:cubicBezTo>
                      <a:pt x="0" y="1"/>
                      <a:pt x="0" y="2"/>
                      <a:pt x="1" y="3"/>
                    </a:cubicBezTo>
                    <a:cubicBezTo>
                      <a:pt x="6" y="7"/>
                      <a:pt x="12" y="11"/>
                      <a:pt x="20" y="14"/>
                    </a:cubicBezTo>
                    <a:cubicBezTo>
                      <a:pt x="19" y="12"/>
                      <a:pt x="17" y="9"/>
                      <a:pt x="14" y="7"/>
                    </a:cubicBezTo>
                    <a:cubicBezTo>
                      <a:pt x="9" y="5"/>
                      <a:pt x="4" y="3"/>
                      <a:pt x="0" y="0"/>
                    </a:cubicBezTo>
                  </a:path>
                </a:pathLst>
              </a:custGeom>
              <a:solidFill>
                <a:srgbClr val="DBB894"/>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79" name="Freeform 78">
                <a:extLst>
                  <a:ext uri="{FF2B5EF4-FFF2-40B4-BE49-F238E27FC236}">
                    <a16:creationId xmlns:a16="http://schemas.microsoft.com/office/drawing/2014/main" id="{75109273-0762-C543-B7B1-26CB01369922}"/>
                  </a:ext>
                </a:extLst>
              </p:cNvPr>
              <p:cNvSpPr>
                <a:spLocks/>
              </p:cNvSpPr>
              <p:nvPr/>
            </p:nvSpPr>
            <p:spPr bwMode="auto">
              <a:xfrm>
                <a:off x="1635601" y="4398123"/>
                <a:ext cx="219544" cy="66744"/>
              </a:xfrm>
              <a:custGeom>
                <a:avLst/>
                <a:gdLst>
                  <a:gd name="T0" fmla="*/ 0 w 59"/>
                  <a:gd name="T1" fmla="*/ 0 h 18"/>
                  <a:gd name="T2" fmla="*/ 6 w 59"/>
                  <a:gd name="T3" fmla="*/ 7 h 18"/>
                  <a:gd name="T4" fmla="*/ 59 w 59"/>
                  <a:gd name="T5" fmla="*/ 18 h 18"/>
                  <a:gd name="T6" fmla="*/ 56 w 59"/>
                  <a:gd name="T7" fmla="*/ 12 h 18"/>
                  <a:gd name="T8" fmla="*/ 0 w 59"/>
                  <a:gd name="T9" fmla="*/ 0 h 18"/>
                </a:gdLst>
                <a:ahLst/>
                <a:cxnLst>
                  <a:cxn ang="0">
                    <a:pos x="T0" y="T1"/>
                  </a:cxn>
                  <a:cxn ang="0">
                    <a:pos x="T2" y="T3"/>
                  </a:cxn>
                  <a:cxn ang="0">
                    <a:pos x="T4" y="T5"/>
                  </a:cxn>
                  <a:cxn ang="0">
                    <a:pos x="T6" y="T7"/>
                  </a:cxn>
                  <a:cxn ang="0">
                    <a:pos x="T8" y="T9"/>
                  </a:cxn>
                </a:cxnLst>
                <a:rect l="0" t="0" r="r" b="b"/>
                <a:pathLst>
                  <a:path w="59" h="18">
                    <a:moveTo>
                      <a:pt x="0" y="0"/>
                    </a:moveTo>
                    <a:cubicBezTo>
                      <a:pt x="3" y="2"/>
                      <a:pt x="5" y="5"/>
                      <a:pt x="6" y="7"/>
                    </a:cubicBezTo>
                    <a:cubicBezTo>
                      <a:pt x="21" y="13"/>
                      <a:pt x="39" y="16"/>
                      <a:pt x="59" y="18"/>
                    </a:cubicBezTo>
                    <a:cubicBezTo>
                      <a:pt x="58" y="16"/>
                      <a:pt x="57" y="14"/>
                      <a:pt x="56" y="12"/>
                    </a:cubicBezTo>
                    <a:cubicBezTo>
                      <a:pt x="36" y="10"/>
                      <a:pt x="16" y="6"/>
                      <a:pt x="0" y="0"/>
                    </a:cubicBezTo>
                  </a:path>
                </a:pathLst>
              </a:custGeom>
              <a:solidFill>
                <a:srgbClr val="D3A479"/>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80" name="Freeform 79">
                <a:extLst>
                  <a:ext uri="{FF2B5EF4-FFF2-40B4-BE49-F238E27FC236}">
                    <a16:creationId xmlns:a16="http://schemas.microsoft.com/office/drawing/2014/main" id="{E190BC3B-AE9B-094F-9522-1802D11093D9}"/>
                  </a:ext>
                </a:extLst>
              </p:cNvPr>
              <p:cNvSpPr>
                <a:spLocks/>
              </p:cNvSpPr>
              <p:nvPr/>
            </p:nvSpPr>
            <p:spPr bwMode="auto">
              <a:xfrm>
                <a:off x="1401540" y="2901509"/>
                <a:ext cx="829189" cy="605833"/>
              </a:xfrm>
              <a:custGeom>
                <a:avLst/>
                <a:gdLst>
                  <a:gd name="T0" fmla="*/ 26 w 220"/>
                  <a:gd name="T1" fmla="*/ 43 h 162"/>
                  <a:gd name="T2" fmla="*/ 70 w 220"/>
                  <a:gd name="T3" fmla="*/ 14 h 162"/>
                  <a:gd name="T4" fmla="*/ 200 w 220"/>
                  <a:gd name="T5" fmla="*/ 87 h 162"/>
                  <a:gd name="T6" fmla="*/ 171 w 220"/>
                  <a:gd name="T7" fmla="*/ 155 h 162"/>
                  <a:gd name="T8" fmla="*/ 26 w 220"/>
                  <a:gd name="T9" fmla="*/ 43 h 162"/>
                </a:gdLst>
                <a:ahLst/>
                <a:cxnLst>
                  <a:cxn ang="0">
                    <a:pos x="T0" y="T1"/>
                  </a:cxn>
                  <a:cxn ang="0">
                    <a:pos x="T2" y="T3"/>
                  </a:cxn>
                  <a:cxn ang="0">
                    <a:pos x="T4" y="T5"/>
                  </a:cxn>
                  <a:cxn ang="0">
                    <a:pos x="T6" y="T7"/>
                  </a:cxn>
                  <a:cxn ang="0">
                    <a:pos x="T8" y="T9"/>
                  </a:cxn>
                </a:cxnLst>
                <a:rect l="0" t="0" r="r" b="b"/>
                <a:pathLst>
                  <a:path w="220" h="162">
                    <a:moveTo>
                      <a:pt x="26" y="43"/>
                    </a:moveTo>
                    <a:cubicBezTo>
                      <a:pt x="26" y="43"/>
                      <a:pt x="39" y="0"/>
                      <a:pt x="70" y="14"/>
                    </a:cubicBezTo>
                    <a:cubicBezTo>
                      <a:pt x="103" y="30"/>
                      <a:pt x="188" y="79"/>
                      <a:pt x="200" y="87"/>
                    </a:cubicBezTo>
                    <a:cubicBezTo>
                      <a:pt x="220" y="99"/>
                      <a:pt x="205" y="162"/>
                      <a:pt x="171" y="155"/>
                    </a:cubicBezTo>
                    <a:cubicBezTo>
                      <a:pt x="137" y="149"/>
                      <a:pt x="0" y="100"/>
                      <a:pt x="26" y="43"/>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81" name="Freeform 80">
                <a:extLst>
                  <a:ext uri="{FF2B5EF4-FFF2-40B4-BE49-F238E27FC236}">
                    <a16:creationId xmlns:a16="http://schemas.microsoft.com/office/drawing/2014/main" id="{19C8F74E-0E58-244F-916D-EA9A94DD7F33}"/>
                  </a:ext>
                </a:extLst>
              </p:cNvPr>
              <p:cNvSpPr>
                <a:spLocks noEditPoints="1"/>
              </p:cNvSpPr>
              <p:nvPr/>
            </p:nvSpPr>
            <p:spPr bwMode="auto">
              <a:xfrm>
                <a:off x="1485003" y="2945151"/>
                <a:ext cx="181442" cy="171994"/>
              </a:xfrm>
              <a:custGeom>
                <a:avLst/>
                <a:gdLst>
                  <a:gd name="T0" fmla="*/ 47 w 48"/>
                  <a:gd name="T1" fmla="*/ 2 h 46"/>
                  <a:gd name="T2" fmla="*/ 48 w 48"/>
                  <a:gd name="T3" fmla="*/ 2 h 46"/>
                  <a:gd name="T4" fmla="*/ 48 w 48"/>
                  <a:gd name="T5" fmla="*/ 2 h 46"/>
                  <a:gd name="T6" fmla="*/ 47 w 48"/>
                  <a:gd name="T7" fmla="*/ 2 h 46"/>
                  <a:gd name="T8" fmla="*/ 36 w 48"/>
                  <a:gd name="T9" fmla="*/ 0 h 46"/>
                  <a:gd name="T10" fmla="*/ 4 w 48"/>
                  <a:gd name="T11" fmla="*/ 31 h 46"/>
                  <a:gd name="T12" fmla="*/ 0 w 48"/>
                  <a:gd name="T13" fmla="*/ 46 h 46"/>
                  <a:gd name="T14" fmla="*/ 4 w 48"/>
                  <a:gd name="T15" fmla="*/ 31 h 46"/>
                  <a:gd name="T16" fmla="*/ 36 w 48"/>
                  <a:gd name="T17" fmla="*/ 0 h 46"/>
                  <a:gd name="T18" fmla="*/ 36 w 48"/>
                  <a:gd name="T19" fmla="*/ 0 h 46"/>
                  <a:gd name="T20" fmla="*/ 36 w 48"/>
                  <a:gd name="T21" fmla="*/ 0 h 46"/>
                  <a:gd name="T22" fmla="*/ 36 w 48"/>
                  <a:gd name="T23" fmla="*/ 0 h 46"/>
                  <a:gd name="T24" fmla="*/ 36 w 48"/>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6">
                    <a:moveTo>
                      <a:pt x="47" y="2"/>
                    </a:moveTo>
                    <a:cubicBezTo>
                      <a:pt x="47" y="2"/>
                      <a:pt x="48" y="2"/>
                      <a:pt x="48" y="2"/>
                    </a:cubicBezTo>
                    <a:cubicBezTo>
                      <a:pt x="48" y="2"/>
                      <a:pt x="48" y="2"/>
                      <a:pt x="48" y="2"/>
                    </a:cubicBezTo>
                    <a:cubicBezTo>
                      <a:pt x="48" y="2"/>
                      <a:pt x="47" y="2"/>
                      <a:pt x="47" y="2"/>
                    </a:cubicBezTo>
                    <a:moveTo>
                      <a:pt x="36" y="0"/>
                    </a:moveTo>
                    <a:cubicBezTo>
                      <a:pt x="14" y="0"/>
                      <a:pt x="4" y="31"/>
                      <a:pt x="4" y="31"/>
                    </a:cubicBezTo>
                    <a:cubicBezTo>
                      <a:pt x="1" y="36"/>
                      <a:pt x="0" y="41"/>
                      <a:pt x="0" y="46"/>
                    </a:cubicBezTo>
                    <a:cubicBezTo>
                      <a:pt x="0" y="41"/>
                      <a:pt x="1" y="36"/>
                      <a:pt x="4" y="31"/>
                    </a:cubicBezTo>
                    <a:cubicBezTo>
                      <a:pt x="4" y="31"/>
                      <a:pt x="14" y="0"/>
                      <a:pt x="36" y="0"/>
                    </a:cubicBezTo>
                    <a:moveTo>
                      <a:pt x="36" y="0"/>
                    </a:moveTo>
                    <a:cubicBezTo>
                      <a:pt x="36" y="0"/>
                      <a:pt x="36" y="0"/>
                      <a:pt x="36" y="0"/>
                    </a:cubicBezTo>
                    <a:cubicBezTo>
                      <a:pt x="36" y="0"/>
                      <a:pt x="36" y="0"/>
                      <a:pt x="36" y="0"/>
                    </a:cubicBezTo>
                    <a:cubicBezTo>
                      <a:pt x="36" y="0"/>
                      <a:pt x="36" y="0"/>
                      <a:pt x="36" y="0"/>
                    </a:cubicBezTo>
                  </a:path>
                </a:pathLst>
              </a:custGeom>
              <a:solidFill>
                <a:srgbClr val="FBF1E8"/>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82" name="Freeform 81">
                <a:extLst>
                  <a:ext uri="{FF2B5EF4-FFF2-40B4-BE49-F238E27FC236}">
                    <a16:creationId xmlns:a16="http://schemas.microsoft.com/office/drawing/2014/main" id="{0B2EED32-13DF-B94F-8580-0AC5FC231766}"/>
                  </a:ext>
                </a:extLst>
              </p:cNvPr>
              <p:cNvSpPr>
                <a:spLocks/>
              </p:cNvSpPr>
              <p:nvPr/>
            </p:nvSpPr>
            <p:spPr bwMode="auto">
              <a:xfrm>
                <a:off x="1485003" y="2945151"/>
                <a:ext cx="702180" cy="541655"/>
              </a:xfrm>
              <a:custGeom>
                <a:avLst/>
                <a:gdLst>
                  <a:gd name="T0" fmla="*/ 36 w 186"/>
                  <a:gd name="T1" fmla="*/ 0 h 144"/>
                  <a:gd name="T2" fmla="*/ 36 w 186"/>
                  <a:gd name="T3" fmla="*/ 0 h 144"/>
                  <a:gd name="T4" fmla="*/ 4 w 186"/>
                  <a:gd name="T5" fmla="*/ 31 h 144"/>
                  <a:gd name="T6" fmla="*/ 0 w 186"/>
                  <a:gd name="T7" fmla="*/ 46 h 144"/>
                  <a:gd name="T8" fmla="*/ 47 w 186"/>
                  <a:gd name="T9" fmla="*/ 102 h 144"/>
                  <a:gd name="T10" fmla="*/ 144 w 186"/>
                  <a:gd name="T11" fmla="*/ 142 h 144"/>
                  <a:gd name="T12" fmla="*/ 149 w 186"/>
                  <a:gd name="T13" fmla="*/ 143 h 144"/>
                  <a:gd name="T14" fmla="*/ 154 w 186"/>
                  <a:gd name="T15" fmla="*/ 144 h 144"/>
                  <a:gd name="T16" fmla="*/ 186 w 186"/>
                  <a:gd name="T17" fmla="*/ 109 h 144"/>
                  <a:gd name="T18" fmla="*/ 151 w 186"/>
                  <a:gd name="T19" fmla="*/ 135 h 144"/>
                  <a:gd name="T20" fmla="*/ 143 w 186"/>
                  <a:gd name="T21" fmla="*/ 134 h 144"/>
                  <a:gd name="T22" fmla="*/ 37 w 186"/>
                  <a:gd name="T23" fmla="*/ 67 h 144"/>
                  <a:gd name="T24" fmla="*/ 48 w 186"/>
                  <a:gd name="T25" fmla="*/ 2 h 144"/>
                  <a:gd name="T26" fmla="*/ 47 w 186"/>
                  <a:gd name="T27" fmla="*/ 2 h 144"/>
                  <a:gd name="T28" fmla="*/ 36 w 186"/>
                  <a:gd name="T29" fmla="*/ 0 h 144"/>
                  <a:gd name="T30" fmla="*/ 36 w 186"/>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44">
                    <a:moveTo>
                      <a:pt x="36" y="0"/>
                    </a:moveTo>
                    <a:cubicBezTo>
                      <a:pt x="36" y="0"/>
                      <a:pt x="36" y="0"/>
                      <a:pt x="36" y="0"/>
                    </a:cubicBezTo>
                    <a:cubicBezTo>
                      <a:pt x="14" y="0"/>
                      <a:pt x="4" y="31"/>
                      <a:pt x="4" y="31"/>
                    </a:cubicBezTo>
                    <a:cubicBezTo>
                      <a:pt x="1" y="36"/>
                      <a:pt x="0" y="41"/>
                      <a:pt x="0" y="46"/>
                    </a:cubicBezTo>
                    <a:cubicBezTo>
                      <a:pt x="0" y="67"/>
                      <a:pt x="21" y="86"/>
                      <a:pt x="47" y="102"/>
                    </a:cubicBezTo>
                    <a:cubicBezTo>
                      <a:pt x="79" y="115"/>
                      <a:pt x="121" y="133"/>
                      <a:pt x="144" y="142"/>
                    </a:cubicBezTo>
                    <a:cubicBezTo>
                      <a:pt x="146" y="143"/>
                      <a:pt x="148" y="143"/>
                      <a:pt x="149" y="143"/>
                    </a:cubicBezTo>
                    <a:cubicBezTo>
                      <a:pt x="151" y="144"/>
                      <a:pt x="152" y="144"/>
                      <a:pt x="154" y="144"/>
                    </a:cubicBezTo>
                    <a:cubicBezTo>
                      <a:pt x="170" y="144"/>
                      <a:pt x="182" y="127"/>
                      <a:pt x="186" y="109"/>
                    </a:cubicBezTo>
                    <a:cubicBezTo>
                      <a:pt x="182" y="121"/>
                      <a:pt x="168" y="135"/>
                      <a:pt x="151" y="135"/>
                    </a:cubicBezTo>
                    <a:cubicBezTo>
                      <a:pt x="148" y="135"/>
                      <a:pt x="146" y="135"/>
                      <a:pt x="143" y="134"/>
                    </a:cubicBezTo>
                    <a:cubicBezTo>
                      <a:pt x="67" y="113"/>
                      <a:pt x="41" y="74"/>
                      <a:pt x="37" y="67"/>
                    </a:cubicBezTo>
                    <a:cubicBezTo>
                      <a:pt x="11" y="23"/>
                      <a:pt x="48" y="2"/>
                      <a:pt x="48" y="2"/>
                    </a:cubicBezTo>
                    <a:cubicBezTo>
                      <a:pt x="48" y="2"/>
                      <a:pt x="47" y="2"/>
                      <a:pt x="47" y="2"/>
                    </a:cubicBezTo>
                    <a:cubicBezTo>
                      <a:pt x="43" y="0"/>
                      <a:pt x="39" y="0"/>
                      <a:pt x="36" y="0"/>
                    </a:cubicBezTo>
                    <a:cubicBezTo>
                      <a:pt x="36" y="0"/>
                      <a:pt x="36" y="0"/>
                      <a:pt x="36"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83" name="Freeform 82">
                <a:extLst>
                  <a:ext uri="{FF2B5EF4-FFF2-40B4-BE49-F238E27FC236}">
                    <a16:creationId xmlns:a16="http://schemas.microsoft.com/office/drawing/2014/main" id="{B7EBE92E-1FB4-5B41-9CE1-3DE9C1067754}"/>
                  </a:ext>
                </a:extLst>
              </p:cNvPr>
              <p:cNvSpPr>
                <a:spLocks/>
              </p:cNvSpPr>
              <p:nvPr/>
            </p:nvSpPr>
            <p:spPr bwMode="auto">
              <a:xfrm>
                <a:off x="1339850" y="3253201"/>
                <a:ext cx="823745" cy="528820"/>
              </a:xfrm>
              <a:custGeom>
                <a:avLst/>
                <a:gdLst>
                  <a:gd name="T0" fmla="*/ 19 w 219"/>
                  <a:gd name="T1" fmla="*/ 45 h 141"/>
                  <a:gd name="T2" fmla="*/ 60 w 219"/>
                  <a:gd name="T3" fmla="*/ 11 h 141"/>
                  <a:gd name="T4" fmla="*/ 198 w 219"/>
                  <a:gd name="T5" fmla="*/ 67 h 141"/>
                  <a:gd name="T6" fmla="*/ 177 w 219"/>
                  <a:gd name="T7" fmla="*/ 139 h 141"/>
                  <a:gd name="T8" fmla="*/ 19 w 219"/>
                  <a:gd name="T9" fmla="*/ 45 h 141"/>
                </a:gdLst>
                <a:ahLst/>
                <a:cxnLst>
                  <a:cxn ang="0">
                    <a:pos x="T0" y="T1"/>
                  </a:cxn>
                  <a:cxn ang="0">
                    <a:pos x="T2" y="T3"/>
                  </a:cxn>
                  <a:cxn ang="0">
                    <a:pos x="T4" y="T5"/>
                  </a:cxn>
                  <a:cxn ang="0">
                    <a:pos x="T6" y="T7"/>
                  </a:cxn>
                  <a:cxn ang="0">
                    <a:pos x="T8" y="T9"/>
                  </a:cxn>
                </a:cxnLst>
                <a:rect l="0" t="0" r="r" b="b"/>
                <a:pathLst>
                  <a:path w="219" h="141">
                    <a:moveTo>
                      <a:pt x="19" y="45"/>
                    </a:moveTo>
                    <a:cubicBezTo>
                      <a:pt x="19" y="45"/>
                      <a:pt x="28" y="0"/>
                      <a:pt x="60" y="11"/>
                    </a:cubicBezTo>
                    <a:cubicBezTo>
                      <a:pt x="95" y="22"/>
                      <a:pt x="185" y="61"/>
                      <a:pt x="198" y="67"/>
                    </a:cubicBezTo>
                    <a:cubicBezTo>
                      <a:pt x="219" y="77"/>
                      <a:pt x="212" y="141"/>
                      <a:pt x="177" y="139"/>
                    </a:cubicBezTo>
                    <a:cubicBezTo>
                      <a:pt x="143" y="137"/>
                      <a:pt x="0" y="104"/>
                      <a:pt x="19" y="45"/>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84" name="Freeform 83">
                <a:extLst>
                  <a:ext uri="{FF2B5EF4-FFF2-40B4-BE49-F238E27FC236}">
                    <a16:creationId xmlns:a16="http://schemas.microsoft.com/office/drawing/2014/main" id="{C2DDB73C-4605-A243-882A-0C2CBB58657E}"/>
                  </a:ext>
                </a:extLst>
              </p:cNvPr>
              <p:cNvSpPr>
                <a:spLocks noEditPoints="1"/>
              </p:cNvSpPr>
              <p:nvPr/>
            </p:nvSpPr>
            <p:spPr bwMode="auto">
              <a:xfrm>
                <a:off x="1406984" y="3286573"/>
                <a:ext cx="119752" cy="179696"/>
              </a:xfrm>
              <a:custGeom>
                <a:avLst/>
                <a:gdLst>
                  <a:gd name="T0" fmla="*/ 32 w 32"/>
                  <a:gd name="T1" fmla="*/ 0 h 47"/>
                  <a:gd name="T2" fmla="*/ 1 w 32"/>
                  <a:gd name="T3" fmla="*/ 36 h 47"/>
                  <a:gd name="T4" fmla="*/ 0 w 32"/>
                  <a:gd name="T5" fmla="*/ 47 h 47"/>
                  <a:gd name="T6" fmla="*/ 1 w 32"/>
                  <a:gd name="T7" fmla="*/ 36 h 47"/>
                  <a:gd name="T8" fmla="*/ 32 w 32"/>
                  <a:gd name="T9" fmla="*/ 0 h 47"/>
                  <a:gd name="T10" fmla="*/ 32 w 32"/>
                  <a:gd name="T11" fmla="*/ 0 h 47"/>
                  <a:gd name="T12" fmla="*/ 32 w 32"/>
                  <a:gd name="T13" fmla="*/ 0 h 47"/>
                  <a:gd name="T14" fmla="*/ 32 w 32"/>
                  <a:gd name="T15" fmla="*/ 0 h 47"/>
                  <a:gd name="T16" fmla="*/ 32 w 32"/>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7">
                    <a:moveTo>
                      <a:pt x="32" y="0"/>
                    </a:moveTo>
                    <a:cubicBezTo>
                      <a:pt x="8" y="0"/>
                      <a:pt x="1" y="36"/>
                      <a:pt x="1" y="36"/>
                    </a:cubicBezTo>
                    <a:cubicBezTo>
                      <a:pt x="0" y="39"/>
                      <a:pt x="0" y="43"/>
                      <a:pt x="0" y="47"/>
                    </a:cubicBezTo>
                    <a:cubicBezTo>
                      <a:pt x="0" y="43"/>
                      <a:pt x="0" y="39"/>
                      <a:pt x="1" y="36"/>
                    </a:cubicBezTo>
                    <a:cubicBezTo>
                      <a:pt x="1" y="36"/>
                      <a:pt x="8" y="0"/>
                      <a:pt x="32" y="0"/>
                    </a:cubicBezTo>
                    <a:moveTo>
                      <a:pt x="32" y="0"/>
                    </a:moveTo>
                    <a:cubicBezTo>
                      <a:pt x="32" y="0"/>
                      <a:pt x="32" y="0"/>
                      <a:pt x="32" y="0"/>
                    </a:cubicBezTo>
                    <a:cubicBezTo>
                      <a:pt x="32" y="0"/>
                      <a:pt x="32" y="0"/>
                      <a:pt x="32" y="0"/>
                    </a:cubicBezTo>
                    <a:cubicBezTo>
                      <a:pt x="32" y="0"/>
                      <a:pt x="32" y="0"/>
                      <a:pt x="32" y="0"/>
                    </a:cubicBezTo>
                  </a:path>
                </a:pathLst>
              </a:custGeom>
              <a:solidFill>
                <a:srgbClr val="F7E4D0"/>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85" name="Freeform 84">
                <a:extLst>
                  <a:ext uri="{FF2B5EF4-FFF2-40B4-BE49-F238E27FC236}">
                    <a16:creationId xmlns:a16="http://schemas.microsoft.com/office/drawing/2014/main" id="{CB113C2B-982F-6245-8B7F-361AEAD2448A}"/>
                  </a:ext>
                </a:extLst>
              </p:cNvPr>
              <p:cNvSpPr>
                <a:spLocks/>
              </p:cNvSpPr>
              <p:nvPr/>
            </p:nvSpPr>
            <p:spPr bwMode="auto">
              <a:xfrm>
                <a:off x="1406984" y="3286573"/>
                <a:ext cx="714880" cy="490315"/>
              </a:xfrm>
              <a:custGeom>
                <a:avLst/>
                <a:gdLst>
                  <a:gd name="T0" fmla="*/ 32 w 190"/>
                  <a:gd name="T1" fmla="*/ 0 h 130"/>
                  <a:gd name="T2" fmla="*/ 32 w 190"/>
                  <a:gd name="T3" fmla="*/ 0 h 130"/>
                  <a:gd name="T4" fmla="*/ 1 w 190"/>
                  <a:gd name="T5" fmla="*/ 36 h 130"/>
                  <a:gd name="T6" fmla="*/ 0 w 190"/>
                  <a:gd name="T7" fmla="*/ 47 h 130"/>
                  <a:gd name="T8" fmla="*/ 52 w 190"/>
                  <a:gd name="T9" fmla="*/ 100 h 130"/>
                  <a:gd name="T10" fmla="*/ 119 w 190"/>
                  <a:gd name="T11" fmla="*/ 123 h 130"/>
                  <a:gd name="T12" fmla="*/ 159 w 190"/>
                  <a:gd name="T13" fmla="*/ 130 h 130"/>
                  <a:gd name="T14" fmla="*/ 161 w 190"/>
                  <a:gd name="T15" fmla="*/ 130 h 130"/>
                  <a:gd name="T16" fmla="*/ 188 w 190"/>
                  <a:gd name="T17" fmla="*/ 106 h 130"/>
                  <a:gd name="T18" fmla="*/ 190 w 190"/>
                  <a:gd name="T19" fmla="*/ 93 h 130"/>
                  <a:gd name="T20" fmla="*/ 158 w 190"/>
                  <a:gd name="T21" fmla="*/ 124 h 130"/>
                  <a:gd name="T22" fmla="*/ 153 w 190"/>
                  <a:gd name="T23" fmla="*/ 124 h 130"/>
                  <a:gd name="T24" fmla="*/ 40 w 190"/>
                  <a:gd name="T25" fmla="*/ 66 h 130"/>
                  <a:gd name="T26" fmla="*/ 42 w 190"/>
                  <a:gd name="T27" fmla="*/ 2 h 130"/>
                  <a:gd name="T28" fmla="*/ 42 w 190"/>
                  <a:gd name="T29" fmla="*/ 2 h 130"/>
                  <a:gd name="T30" fmla="*/ 42 w 190"/>
                  <a:gd name="T31" fmla="*/ 2 h 130"/>
                  <a:gd name="T32" fmla="*/ 42 w 190"/>
                  <a:gd name="T33" fmla="*/ 2 h 130"/>
                  <a:gd name="T34" fmla="*/ 32 w 190"/>
                  <a:gd name="T35" fmla="*/ 0 h 130"/>
                  <a:gd name="T36" fmla="*/ 32 w 190"/>
                  <a:gd name="T3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130">
                    <a:moveTo>
                      <a:pt x="32" y="0"/>
                    </a:moveTo>
                    <a:cubicBezTo>
                      <a:pt x="32" y="0"/>
                      <a:pt x="32" y="0"/>
                      <a:pt x="32" y="0"/>
                    </a:cubicBezTo>
                    <a:cubicBezTo>
                      <a:pt x="8" y="0"/>
                      <a:pt x="1" y="36"/>
                      <a:pt x="1" y="36"/>
                    </a:cubicBezTo>
                    <a:cubicBezTo>
                      <a:pt x="0" y="39"/>
                      <a:pt x="0" y="43"/>
                      <a:pt x="0" y="47"/>
                    </a:cubicBezTo>
                    <a:cubicBezTo>
                      <a:pt x="0" y="69"/>
                      <a:pt x="23" y="87"/>
                      <a:pt x="52" y="100"/>
                    </a:cubicBezTo>
                    <a:cubicBezTo>
                      <a:pt x="70" y="105"/>
                      <a:pt x="95" y="114"/>
                      <a:pt x="119" y="123"/>
                    </a:cubicBezTo>
                    <a:cubicBezTo>
                      <a:pt x="136" y="127"/>
                      <a:pt x="151" y="129"/>
                      <a:pt x="159" y="130"/>
                    </a:cubicBezTo>
                    <a:cubicBezTo>
                      <a:pt x="160" y="130"/>
                      <a:pt x="160" y="130"/>
                      <a:pt x="161" y="130"/>
                    </a:cubicBezTo>
                    <a:cubicBezTo>
                      <a:pt x="174" y="130"/>
                      <a:pt x="183" y="119"/>
                      <a:pt x="188" y="106"/>
                    </a:cubicBezTo>
                    <a:cubicBezTo>
                      <a:pt x="189" y="102"/>
                      <a:pt x="190" y="98"/>
                      <a:pt x="190" y="93"/>
                    </a:cubicBezTo>
                    <a:cubicBezTo>
                      <a:pt x="189" y="106"/>
                      <a:pt x="175" y="124"/>
                      <a:pt x="158" y="124"/>
                    </a:cubicBezTo>
                    <a:cubicBezTo>
                      <a:pt x="156" y="124"/>
                      <a:pt x="155" y="124"/>
                      <a:pt x="153" y="124"/>
                    </a:cubicBezTo>
                    <a:cubicBezTo>
                      <a:pt x="76" y="111"/>
                      <a:pt x="45" y="73"/>
                      <a:pt x="40" y="66"/>
                    </a:cubicBezTo>
                    <a:cubicBezTo>
                      <a:pt x="14" y="30"/>
                      <a:pt x="36" y="7"/>
                      <a:pt x="42" y="2"/>
                    </a:cubicBezTo>
                    <a:cubicBezTo>
                      <a:pt x="42" y="2"/>
                      <a:pt x="42" y="2"/>
                      <a:pt x="42" y="2"/>
                    </a:cubicBezTo>
                    <a:cubicBezTo>
                      <a:pt x="42" y="2"/>
                      <a:pt x="42" y="2"/>
                      <a:pt x="42" y="2"/>
                    </a:cubicBezTo>
                    <a:cubicBezTo>
                      <a:pt x="42" y="2"/>
                      <a:pt x="42" y="2"/>
                      <a:pt x="42" y="2"/>
                    </a:cubicBezTo>
                    <a:cubicBezTo>
                      <a:pt x="38" y="1"/>
                      <a:pt x="35" y="0"/>
                      <a:pt x="32" y="0"/>
                    </a:cubicBezTo>
                    <a:cubicBezTo>
                      <a:pt x="32" y="0"/>
                      <a:pt x="32" y="0"/>
                      <a:pt x="32"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86" name="Freeform 85">
                <a:extLst>
                  <a:ext uri="{FF2B5EF4-FFF2-40B4-BE49-F238E27FC236}">
                    <a16:creationId xmlns:a16="http://schemas.microsoft.com/office/drawing/2014/main" id="{BB3664F2-092D-2243-9763-BA6282958F2E}"/>
                  </a:ext>
                </a:extLst>
              </p:cNvPr>
              <p:cNvSpPr>
                <a:spLocks/>
              </p:cNvSpPr>
              <p:nvPr/>
            </p:nvSpPr>
            <p:spPr bwMode="auto">
              <a:xfrm>
                <a:off x="1343479" y="3627996"/>
                <a:ext cx="925353" cy="521118"/>
              </a:xfrm>
              <a:custGeom>
                <a:avLst/>
                <a:gdLst>
                  <a:gd name="T0" fmla="*/ 17 w 246"/>
                  <a:gd name="T1" fmla="*/ 43 h 139"/>
                  <a:gd name="T2" fmla="*/ 59 w 246"/>
                  <a:gd name="T3" fmla="*/ 8 h 139"/>
                  <a:gd name="T4" fmla="*/ 223 w 246"/>
                  <a:gd name="T5" fmla="*/ 65 h 139"/>
                  <a:gd name="T6" fmla="*/ 204 w 246"/>
                  <a:gd name="T7" fmla="*/ 137 h 139"/>
                  <a:gd name="T8" fmla="*/ 17 w 246"/>
                  <a:gd name="T9" fmla="*/ 43 h 139"/>
                </a:gdLst>
                <a:ahLst/>
                <a:cxnLst>
                  <a:cxn ang="0">
                    <a:pos x="T0" y="T1"/>
                  </a:cxn>
                  <a:cxn ang="0">
                    <a:pos x="T2" y="T3"/>
                  </a:cxn>
                  <a:cxn ang="0">
                    <a:pos x="T4" y="T5"/>
                  </a:cxn>
                  <a:cxn ang="0">
                    <a:pos x="T6" y="T7"/>
                  </a:cxn>
                  <a:cxn ang="0">
                    <a:pos x="T8" y="T9"/>
                  </a:cxn>
                </a:cxnLst>
                <a:rect l="0" t="0" r="r" b="b"/>
                <a:pathLst>
                  <a:path w="246" h="139">
                    <a:moveTo>
                      <a:pt x="17" y="43"/>
                    </a:moveTo>
                    <a:cubicBezTo>
                      <a:pt x="17" y="43"/>
                      <a:pt x="26" y="0"/>
                      <a:pt x="59" y="8"/>
                    </a:cubicBezTo>
                    <a:cubicBezTo>
                      <a:pt x="98" y="17"/>
                      <a:pt x="208" y="60"/>
                      <a:pt x="223" y="65"/>
                    </a:cubicBezTo>
                    <a:cubicBezTo>
                      <a:pt x="246" y="75"/>
                      <a:pt x="241" y="139"/>
                      <a:pt x="204" y="137"/>
                    </a:cubicBezTo>
                    <a:cubicBezTo>
                      <a:pt x="167" y="136"/>
                      <a:pt x="0" y="102"/>
                      <a:pt x="17" y="43"/>
                    </a:cubicBezTo>
                  </a:path>
                </a:pathLst>
              </a:custGeom>
              <a:solidFill>
                <a:srgbClr val="F8A285"/>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87" name="Freeform 86">
                <a:extLst>
                  <a:ext uri="{FF2B5EF4-FFF2-40B4-BE49-F238E27FC236}">
                    <a16:creationId xmlns:a16="http://schemas.microsoft.com/office/drawing/2014/main" id="{9BD06DB1-CACD-1D43-A0AD-C4E88BD34033}"/>
                  </a:ext>
                </a:extLst>
              </p:cNvPr>
              <p:cNvSpPr>
                <a:spLocks noEditPoints="1"/>
              </p:cNvSpPr>
              <p:nvPr/>
            </p:nvSpPr>
            <p:spPr bwMode="auto">
              <a:xfrm>
                <a:off x="1401540" y="3651099"/>
                <a:ext cx="134267" cy="166862"/>
              </a:xfrm>
              <a:custGeom>
                <a:avLst/>
                <a:gdLst>
                  <a:gd name="T0" fmla="*/ 35 w 35"/>
                  <a:gd name="T1" fmla="*/ 0 h 44"/>
                  <a:gd name="T2" fmla="*/ 1 w 35"/>
                  <a:gd name="T3" fmla="*/ 36 h 44"/>
                  <a:gd name="T4" fmla="*/ 0 w 35"/>
                  <a:gd name="T5" fmla="*/ 44 h 44"/>
                  <a:gd name="T6" fmla="*/ 1 w 35"/>
                  <a:gd name="T7" fmla="*/ 36 h 44"/>
                  <a:gd name="T8" fmla="*/ 35 w 35"/>
                  <a:gd name="T9" fmla="*/ 0 h 44"/>
                  <a:gd name="T10" fmla="*/ 35 w 35"/>
                  <a:gd name="T11" fmla="*/ 0 h 44"/>
                  <a:gd name="T12" fmla="*/ 35 w 35"/>
                  <a:gd name="T13" fmla="*/ 0 h 44"/>
                  <a:gd name="T14" fmla="*/ 35 w 35"/>
                  <a:gd name="T15" fmla="*/ 0 h 44"/>
                  <a:gd name="T16" fmla="*/ 35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35" y="0"/>
                    </a:moveTo>
                    <a:cubicBezTo>
                      <a:pt x="8" y="0"/>
                      <a:pt x="1" y="36"/>
                      <a:pt x="1" y="36"/>
                    </a:cubicBezTo>
                    <a:cubicBezTo>
                      <a:pt x="0" y="39"/>
                      <a:pt x="0" y="42"/>
                      <a:pt x="0" y="44"/>
                    </a:cubicBezTo>
                    <a:cubicBezTo>
                      <a:pt x="0" y="42"/>
                      <a:pt x="0" y="39"/>
                      <a:pt x="1" y="36"/>
                    </a:cubicBezTo>
                    <a:cubicBezTo>
                      <a:pt x="1" y="36"/>
                      <a:pt x="8" y="0"/>
                      <a:pt x="35" y="0"/>
                    </a:cubicBezTo>
                    <a:moveTo>
                      <a:pt x="35" y="0"/>
                    </a:moveTo>
                    <a:cubicBezTo>
                      <a:pt x="35" y="0"/>
                      <a:pt x="35" y="0"/>
                      <a:pt x="35" y="0"/>
                    </a:cubicBezTo>
                    <a:cubicBezTo>
                      <a:pt x="35" y="0"/>
                      <a:pt x="35" y="0"/>
                      <a:pt x="35" y="0"/>
                    </a:cubicBezTo>
                    <a:cubicBezTo>
                      <a:pt x="35" y="0"/>
                      <a:pt x="35" y="0"/>
                      <a:pt x="35" y="0"/>
                    </a:cubicBezTo>
                  </a:path>
                </a:pathLst>
              </a:custGeom>
              <a:solidFill>
                <a:srgbClr val="F7E4D0"/>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88" name="Oval 87">
                <a:extLst>
                  <a:ext uri="{FF2B5EF4-FFF2-40B4-BE49-F238E27FC236}">
                    <a16:creationId xmlns:a16="http://schemas.microsoft.com/office/drawing/2014/main" id="{7559EE66-6666-AC41-AAE7-AE333738EB27}"/>
                  </a:ext>
                </a:extLst>
              </p:cNvPr>
              <p:cNvSpPr>
                <a:spLocks noChangeArrowheads="1"/>
              </p:cNvSpPr>
              <p:nvPr/>
            </p:nvSpPr>
            <p:spPr bwMode="auto">
              <a:xfrm>
                <a:off x="1564838" y="3656233"/>
                <a:ext cx="3629" cy="2568"/>
              </a:xfrm>
              <a:prstGeom prst="ellipse">
                <a:avLst/>
              </a:prstGeom>
              <a:solidFill>
                <a:srgbClr val="E2D0BF"/>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89" name="Freeform 88">
                <a:extLst>
                  <a:ext uri="{FF2B5EF4-FFF2-40B4-BE49-F238E27FC236}">
                    <a16:creationId xmlns:a16="http://schemas.microsoft.com/office/drawing/2014/main" id="{F1B01960-F47B-5843-9BEC-81C0F2D92DE9}"/>
                  </a:ext>
                </a:extLst>
              </p:cNvPr>
              <p:cNvSpPr>
                <a:spLocks/>
              </p:cNvSpPr>
              <p:nvPr/>
            </p:nvSpPr>
            <p:spPr bwMode="auto">
              <a:xfrm>
                <a:off x="1401540" y="3651099"/>
                <a:ext cx="829189" cy="480046"/>
              </a:xfrm>
              <a:custGeom>
                <a:avLst/>
                <a:gdLst>
                  <a:gd name="T0" fmla="*/ 35 w 220"/>
                  <a:gd name="T1" fmla="*/ 0 h 128"/>
                  <a:gd name="T2" fmla="*/ 35 w 220"/>
                  <a:gd name="T3" fmla="*/ 0 h 128"/>
                  <a:gd name="T4" fmla="*/ 1 w 220"/>
                  <a:gd name="T5" fmla="*/ 36 h 128"/>
                  <a:gd name="T6" fmla="*/ 0 w 220"/>
                  <a:gd name="T7" fmla="*/ 44 h 128"/>
                  <a:gd name="T8" fmla="*/ 122 w 220"/>
                  <a:gd name="T9" fmla="*/ 119 h 128"/>
                  <a:gd name="T10" fmla="*/ 201 w 220"/>
                  <a:gd name="T11" fmla="*/ 128 h 128"/>
                  <a:gd name="T12" fmla="*/ 220 w 220"/>
                  <a:gd name="T13" fmla="*/ 96 h 128"/>
                  <a:gd name="T14" fmla="*/ 183 w 220"/>
                  <a:gd name="T15" fmla="*/ 121 h 128"/>
                  <a:gd name="T16" fmla="*/ 160 w 220"/>
                  <a:gd name="T17" fmla="*/ 119 h 128"/>
                  <a:gd name="T18" fmla="*/ 25 w 220"/>
                  <a:gd name="T19" fmla="*/ 47 h 128"/>
                  <a:gd name="T20" fmla="*/ 54 w 220"/>
                  <a:gd name="T21" fmla="*/ 4 h 128"/>
                  <a:gd name="T22" fmla="*/ 44 w 220"/>
                  <a:gd name="T23" fmla="*/ 1 h 128"/>
                  <a:gd name="T24" fmla="*/ 43 w 220"/>
                  <a:gd name="T25" fmla="*/ 1 h 128"/>
                  <a:gd name="T26" fmla="*/ 43 w 220"/>
                  <a:gd name="T27" fmla="*/ 1 h 128"/>
                  <a:gd name="T28" fmla="*/ 35 w 220"/>
                  <a:gd name="T29" fmla="*/ 0 h 128"/>
                  <a:gd name="T30" fmla="*/ 35 w 220"/>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28">
                    <a:moveTo>
                      <a:pt x="35" y="0"/>
                    </a:moveTo>
                    <a:cubicBezTo>
                      <a:pt x="35" y="0"/>
                      <a:pt x="35" y="0"/>
                      <a:pt x="35" y="0"/>
                    </a:cubicBezTo>
                    <a:cubicBezTo>
                      <a:pt x="8" y="0"/>
                      <a:pt x="1" y="36"/>
                      <a:pt x="1" y="36"/>
                    </a:cubicBezTo>
                    <a:cubicBezTo>
                      <a:pt x="0" y="39"/>
                      <a:pt x="0" y="42"/>
                      <a:pt x="0" y="44"/>
                    </a:cubicBezTo>
                    <a:cubicBezTo>
                      <a:pt x="0" y="80"/>
                      <a:pt x="66" y="106"/>
                      <a:pt x="122" y="119"/>
                    </a:cubicBezTo>
                    <a:cubicBezTo>
                      <a:pt x="149" y="122"/>
                      <a:pt x="179" y="125"/>
                      <a:pt x="201" y="128"/>
                    </a:cubicBezTo>
                    <a:cubicBezTo>
                      <a:pt x="212" y="122"/>
                      <a:pt x="218" y="109"/>
                      <a:pt x="220" y="96"/>
                    </a:cubicBezTo>
                    <a:cubicBezTo>
                      <a:pt x="214" y="115"/>
                      <a:pt x="204" y="121"/>
                      <a:pt x="183" y="121"/>
                    </a:cubicBezTo>
                    <a:cubicBezTo>
                      <a:pt x="177" y="121"/>
                      <a:pt x="169" y="120"/>
                      <a:pt x="160" y="119"/>
                    </a:cubicBezTo>
                    <a:cubicBezTo>
                      <a:pt x="124" y="115"/>
                      <a:pt x="30" y="78"/>
                      <a:pt x="25" y="47"/>
                    </a:cubicBezTo>
                    <a:cubicBezTo>
                      <a:pt x="20" y="16"/>
                      <a:pt x="53" y="4"/>
                      <a:pt x="54" y="4"/>
                    </a:cubicBezTo>
                    <a:cubicBezTo>
                      <a:pt x="50" y="3"/>
                      <a:pt x="47" y="2"/>
                      <a:pt x="44" y="1"/>
                    </a:cubicBezTo>
                    <a:cubicBezTo>
                      <a:pt x="44" y="1"/>
                      <a:pt x="43" y="1"/>
                      <a:pt x="43" y="1"/>
                    </a:cubicBezTo>
                    <a:cubicBezTo>
                      <a:pt x="43" y="1"/>
                      <a:pt x="43" y="1"/>
                      <a:pt x="43" y="1"/>
                    </a:cubicBezTo>
                    <a:cubicBezTo>
                      <a:pt x="40" y="0"/>
                      <a:pt x="37" y="0"/>
                      <a:pt x="35" y="0"/>
                    </a:cubicBezTo>
                    <a:cubicBezTo>
                      <a:pt x="35" y="0"/>
                      <a:pt x="35" y="0"/>
                      <a:pt x="35" y="0"/>
                    </a:cubicBezTo>
                  </a:path>
                </a:pathLst>
              </a:custGeom>
              <a:solidFill>
                <a:srgbClr val="F59A7E"/>
              </a:solidFill>
              <a:ln>
                <a:noFill/>
              </a:ln>
              <a:extLst/>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90" name="Freeform 89">
                <a:extLst>
                  <a:ext uri="{FF2B5EF4-FFF2-40B4-BE49-F238E27FC236}">
                    <a16:creationId xmlns:a16="http://schemas.microsoft.com/office/drawing/2014/main" id="{133D1C65-ADF7-0E44-955B-8C721AAF6F4F}"/>
                  </a:ext>
                </a:extLst>
              </p:cNvPr>
              <p:cNvSpPr>
                <a:spLocks/>
              </p:cNvSpPr>
              <p:nvPr/>
            </p:nvSpPr>
            <p:spPr bwMode="auto">
              <a:xfrm>
                <a:off x="1479561" y="4079804"/>
                <a:ext cx="938053" cy="410734"/>
              </a:xfrm>
              <a:custGeom>
                <a:avLst/>
                <a:gdLst>
                  <a:gd name="T0" fmla="*/ 9 w 249"/>
                  <a:gd name="T1" fmla="*/ 47 h 109"/>
                  <a:gd name="T2" fmla="*/ 40 w 249"/>
                  <a:gd name="T3" fmla="*/ 3 h 109"/>
                  <a:gd name="T4" fmla="*/ 213 w 249"/>
                  <a:gd name="T5" fmla="*/ 18 h 109"/>
                  <a:gd name="T6" fmla="*/ 213 w 249"/>
                  <a:gd name="T7" fmla="*/ 92 h 109"/>
                  <a:gd name="T8" fmla="*/ 9 w 249"/>
                  <a:gd name="T9" fmla="*/ 47 h 109"/>
                </a:gdLst>
                <a:ahLst/>
                <a:cxnLst>
                  <a:cxn ang="0">
                    <a:pos x="T0" y="T1"/>
                  </a:cxn>
                  <a:cxn ang="0">
                    <a:pos x="T2" y="T3"/>
                  </a:cxn>
                  <a:cxn ang="0">
                    <a:pos x="T4" y="T5"/>
                  </a:cxn>
                  <a:cxn ang="0">
                    <a:pos x="T6" y="T7"/>
                  </a:cxn>
                  <a:cxn ang="0">
                    <a:pos x="T8" y="T9"/>
                  </a:cxn>
                </a:cxnLst>
                <a:rect l="0" t="0" r="r" b="b"/>
                <a:pathLst>
                  <a:path w="249" h="109">
                    <a:moveTo>
                      <a:pt x="9" y="47"/>
                    </a:moveTo>
                    <a:cubicBezTo>
                      <a:pt x="9" y="47"/>
                      <a:pt x="0" y="6"/>
                      <a:pt x="40" y="3"/>
                    </a:cubicBezTo>
                    <a:cubicBezTo>
                      <a:pt x="80" y="0"/>
                      <a:pt x="198" y="16"/>
                      <a:pt x="213" y="18"/>
                    </a:cubicBezTo>
                    <a:cubicBezTo>
                      <a:pt x="238" y="21"/>
                      <a:pt x="249" y="84"/>
                      <a:pt x="213" y="92"/>
                    </a:cubicBezTo>
                    <a:cubicBezTo>
                      <a:pt x="177" y="100"/>
                      <a:pt x="6" y="109"/>
                      <a:pt x="9" y="47"/>
                    </a:cubicBezTo>
                  </a:path>
                </a:pathLst>
              </a:custGeom>
              <a:solidFill>
                <a:srgbClr val="F8A285"/>
              </a:solidFill>
              <a:ln>
                <a:noFill/>
              </a:ln>
              <a:extLst/>
            </p:spPr>
            <p:txBody>
              <a:bodyPr lIns="68580" tIns="34290" rIns="68580" bIns="34290">
                <a:normAutofit lnSpcReduction="10000"/>
              </a:bodyPr>
              <a:lstStyle/>
              <a:p>
                <a:pPr eaLnBrk="1" hangingPunct="1">
                  <a:defRPr/>
                </a:pPr>
                <a:endParaRPr lang="en-US" sz="1350">
                  <a:latin typeface="Arial" charset="0"/>
                  <a:ea typeface="ＭＳ Ｐゴシック" charset="0"/>
                  <a:cs typeface="ＭＳ Ｐゴシック" charset="0"/>
                </a:endParaRPr>
              </a:p>
            </p:txBody>
          </p:sp>
          <p:sp>
            <p:nvSpPr>
              <p:cNvPr id="91" name="Freeform 90">
                <a:extLst>
                  <a:ext uri="{FF2B5EF4-FFF2-40B4-BE49-F238E27FC236}">
                    <a16:creationId xmlns:a16="http://schemas.microsoft.com/office/drawing/2014/main" id="{E6D0C81F-195B-7244-8E49-0A57E5DEB7ED}"/>
                  </a:ext>
                </a:extLst>
              </p:cNvPr>
              <p:cNvSpPr>
                <a:spLocks noEditPoints="1"/>
              </p:cNvSpPr>
              <p:nvPr/>
            </p:nvSpPr>
            <p:spPr bwMode="auto">
              <a:xfrm>
                <a:off x="2007556" y="4423794"/>
                <a:ext cx="273978" cy="25671"/>
              </a:xfrm>
              <a:custGeom>
                <a:avLst/>
                <a:gdLst>
                  <a:gd name="T0" fmla="*/ 0 w 73"/>
                  <a:gd name="T1" fmla="*/ 6 h 6"/>
                  <a:gd name="T2" fmla="*/ 0 w 73"/>
                  <a:gd name="T3" fmla="*/ 6 h 6"/>
                  <a:gd name="T4" fmla="*/ 0 w 73"/>
                  <a:gd name="T5" fmla="*/ 6 h 6"/>
                  <a:gd name="T6" fmla="*/ 0 w 73"/>
                  <a:gd name="T7" fmla="*/ 6 h 6"/>
                  <a:gd name="T8" fmla="*/ 73 w 73"/>
                  <a:gd name="T9" fmla="*/ 0 h 6"/>
                  <a:gd name="T10" fmla="*/ 0 w 73"/>
                  <a:gd name="T11" fmla="*/ 6 h 6"/>
                  <a:gd name="T12" fmla="*/ 73 w 73"/>
                  <a:gd name="T13" fmla="*/ 0 h 6"/>
                  <a:gd name="T14" fmla="*/ 73 w 73"/>
                  <a:gd name="T15" fmla="*/ 0 h 6"/>
                  <a:gd name="T16" fmla="*/ 73 w 73"/>
                  <a:gd name="T17" fmla="*/ 0 h 6"/>
                  <a:gd name="T18" fmla="*/ 73 w 73"/>
                  <a:gd name="T19" fmla="*/ 0 h 6"/>
                  <a:gd name="T20" fmla="*/ 73 w 73"/>
                  <a:gd name="T21" fmla="*/ 0 h 6"/>
                  <a:gd name="T22" fmla="*/ 73 w 73"/>
                  <a:gd name="T23" fmla="*/ 0 h 6"/>
                  <a:gd name="T24" fmla="*/ 73 w 73"/>
                  <a:gd name="T25" fmla="*/ 0 h 6"/>
                  <a:gd name="T26" fmla="*/ 73 w 73"/>
                  <a:gd name="T27" fmla="*/ 0 h 6"/>
                  <a:gd name="T28" fmla="*/ 73 w 73"/>
                  <a:gd name="T29" fmla="*/ 0 h 6"/>
                  <a:gd name="T30" fmla="*/ 73 w 73"/>
                  <a:gd name="T31" fmla="*/ 0 h 6"/>
                  <a:gd name="T32" fmla="*/ 73 w 73"/>
                  <a:gd name="T33" fmla="*/ 0 h 6"/>
                  <a:gd name="T34" fmla="*/ 73 w 73"/>
                  <a:gd name="T35" fmla="*/ 0 h 6"/>
                  <a:gd name="T36" fmla="*/ 73 w 7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
                    <a:moveTo>
                      <a:pt x="0" y="6"/>
                    </a:moveTo>
                    <a:cubicBezTo>
                      <a:pt x="0" y="6"/>
                      <a:pt x="0" y="6"/>
                      <a:pt x="0" y="6"/>
                    </a:cubicBezTo>
                    <a:cubicBezTo>
                      <a:pt x="0" y="6"/>
                      <a:pt x="0" y="6"/>
                      <a:pt x="0" y="6"/>
                    </a:cubicBezTo>
                    <a:cubicBezTo>
                      <a:pt x="0" y="6"/>
                      <a:pt x="0" y="6"/>
                      <a:pt x="0" y="6"/>
                    </a:cubicBezTo>
                    <a:moveTo>
                      <a:pt x="73" y="0"/>
                    </a:moveTo>
                    <a:cubicBezTo>
                      <a:pt x="60" y="3"/>
                      <a:pt x="32" y="6"/>
                      <a:pt x="0" y="6"/>
                    </a:cubicBezTo>
                    <a:cubicBezTo>
                      <a:pt x="32" y="6"/>
                      <a:pt x="60" y="3"/>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moveTo>
                      <a:pt x="73" y="0"/>
                    </a:moveTo>
                    <a:cubicBezTo>
                      <a:pt x="73" y="0"/>
                      <a:pt x="73" y="0"/>
                      <a:pt x="73" y="0"/>
                    </a:cubicBezTo>
                    <a:cubicBezTo>
                      <a:pt x="73" y="0"/>
                      <a:pt x="73" y="0"/>
                      <a:pt x="73" y="0"/>
                    </a:cubicBezTo>
                  </a:path>
                </a:pathLst>
              </a:custGeom>
              <a:solidFill>
                <a:srgbClr val="CABBAC"/>
              </a:solidFill>
              <a:ln>
                <a:noFill/>
              </a:ln>
              <a:extLst/>
            </p:spPr>
            <p:txBody>
              <a:bodyPr lIns="68580" tIns="34290" rIns="68580" bIns="34290">
                <a:normAutofit fontScale="25000" lnSpcReduction="20000"/>
              </a:bodyPr>
              <a:lstStyle/>
              <a:p>
                <a:pPr eaLnBrk="1" hangingPunct="1">
                  <a:defRPr/>
                </a:pPr>
                <a:endParaRPr lang="en-US" sz="1350">
                  <a:latin typeface="Arial" charset="0"/>
                  <a:ea typeface="ＭＳ Ｐゴシック" charset="0"/>
                  <a:cs typeface="ＭＳ Ｐゴシック" charset="0"/>
                </a:endParaRPr>
              </a:p>
            </p:txBody>
          </p:sp>
          <p:sp>
            <p:nvSpPr>
              <p:cNvPr id="92" name="Freeform 91">
                <a:extLst>
                  <a:ext uri="{FF2B5EF4-FFF2-40B4-BE49-F238E27FC236}">
                    <a16:creationId xmlns:a16="http://schemas.microsoft.com/office/drawing/2014/main" id="{E387B314-0BB6-CE45-98D8-1D7EEE72802A}"/>
                  </a:ext>
                </a:extLst>
              </p:cNvPr>
              <p:cNvSpPr>
                <a:spLocks/>
              </p:cNvSpPr>
              <p:nvPr/>
            </p:nvSpPr>
            <p:spPr bwMode="auto">
              <a:xfrm>
                <a:off x="1510405" y="4092638"/>
                <a:ext cx="850962" cy="356826"/>
              </a:xfrm>
              <a:custGeom>
                <a:avLst/>
                <a:gdLst>
                  <a:gd name="T0" fmla="*/ 43 w 226"/>
                  <a:gd name="T1" fmla="*/ 0 h 95"/>
                  <a:gd name="T2" fmla="*/ 32 w 226"/>
                  <a:gd name="T3" fmla="*/ 0 h 95"/>
                  <a:gd name="T4" fmla="*/ 32 w 226"/>
                  <a:gd name="T5" fmla="*/ 0 h 95"/>
                  <a:gd name="T6" fmla="*/ 0 w 226"/>
                  <a:gd name="T7" fmla="*/ 35 h 95"/>
                  <a:gd name="T8" fmla="*/ 1 w 226"/>
                  <a:gd name="T9" fmla="*/ 44 h 95"/>
                  <a:gd name="T10" fmla="*/ 1 w 226"/>
                  <a:gd name="T11" fmla="*/ 44 h 95"/>
                  <a:gd name="T12" fmla="*/ 1 w 226"/>
                  <a:gd name="T13" fmla="*/ 44 h 95"/>
                  <a:gd name="T14" fmla="*/ 1 w 226"/>
                  <a:gd name="T15" fmla="*/ 45 h 95"/>
                  <a:gd name="T16" fmla="*/ 132 w 226"/>
                  <a:gd name="T17" fmla="*/ 95 h 95"/>
                  <a:gd name="T18" fmla="*/ 132 w 226"/>
                  <a:gd name="T19" fmla="*/ 95 h 95"/>
                  <a:gd name="T20" fmla="*/ 132 w 226"/>
                  <a:gd name="T21" fmla="*/ 95 h 95"/>
                  <a:gd name="T22" fmla="*/ 205 w 226"/>
                  <a:gd name="T23" fmla="*/ 89 h 95"/>
                  <a:gd name="T24" fmla="*/ 205 w 226"/>
                  <a:gd name="T25" fmla="*/ 89 h 95"/>
                  <a:gd name="T26" fmla="*/ 205 w 226"/>
                  <a:gd name="T27" fmla="*/ 89 h 95"/>
                  <a:gd name="T28" fmla="*/ 205 w 226"/>
                  <a:gd name="T29" fmla="*/ 89 h 95"/>
                  <a:gd name="T30" fmla="*/ 205 w 226"/>
                  <a:gd name="T31" fmla="*/ 89 h 95"/>
                  <a:gd name="T32" fmla="*/ 205 w 226"/>
                  <a:gd name="T33" fmla="*/ 89 h 95"/>
                  <a:gd name="T34" fmla="*/ 205 w 226"/>
                  <a:gd name="T35" fmla="*/ 89 h 95"/>
                  <a:gd name="T36" fmla="*/ 205 w 226"/>
                  <a:gd name="T37" fmla="*/ 89 h 95"/>
                  <a:gd name="T38" fmla="*/ 205 w 226"/>
                  <a:gd name="T39" fmla="*/ 89 h 95"/>
                  <a:gd name="T40" fmla="*/ 205 w 226"/>
                  <a:gd name="T41" fmla="*/ 89 h 95"/>
                  <a:gd name="T42" fmla="*/ 226 w 226"/>
                  <a:gd name="T43" fmla="*/ 70 h 95"/>
                  <a:gd name="T44" fmla="*/ 166 w 226"/>
                  <a:gd name="T45" fmla="*/ 88 h 95"/>
                  <a:gd name="T46" fmla="*/ 119 w 226"/>
                  <a:gd name="T47" fmla="*/ 84 h 95"/>
                  <a:gd name="T48" fmla="*/ 29 w 226"/>
                  <a:gd name="T49" fmla="*/ 32 h 95"/>
                  <a:gd name="T50" fmla="*/ 48 w 226"/>
                  <a:gd name="T51" fmla="*/ 0 h 95"/>
                  <a:gd name="T52" fmla="*/ 43 w 226"/>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 h="95">
                    <a:moveTo>
                      <a:pt x="43" y="0"/>
                    </a:moveTo>
                    <a:cubicBezTo>
                      <a:pt x="39" y="0"/>
                      <a:pt x="35" y="0"/>
                      <a:pt x="32" y="0"/>
                    </a:cubicBezTo>
                    <a:cubicBezTo>
                      <a:pt x="32" y="0"/>
                      <a:pt x="32" y="0"/>
                      <a:pt x="32" y="0"/>
                    </a:cubicBezTo>
                    <a:cubicBezTo>
                      <a:pt x="4" y="2"/>
                      <a:pt x="0" y="23"/>
                      <a:pt x="0" y="35"/>
                    </a:cubicBezTo>
                    <a:cubicBezTo>
                      <a:pt x="0" y="40"/>
                      <a:pt x="1" y="44"/>
                      <a:pt x="1" y="44"/>
                    </a:cubicBezTo>
                    <a:cubicBezTo>
                      <a:pt x="1" y="44"/>
                      <a:pt x="1" y="44"/>
                      <a:pt x="1" y="44"/>
                    </a:cubicBezTo>
                    <a:cubicBezTo>
                      <a:pt x="1" y="44"/>
                      <a:pt x="1" y="44"/>
                      <a:pt x="1" y="44"/>
                    </a:cubicBezTo>
                    <a:cubicBezTo>
                      <a:pt x="1" y="44"/>
                      <a:pt x="1" y="44"/>
                      <a:pt x="1" y="45"/>
                    </a:cubicBezTo>
                    <a:cubicBezTo>
                      <a:pt x="0" y="85"/>
                      <a:pt x="72" y="95"/>
                      <a:pt x="132" y="95"/>
                    </a:cubicBezTo>
                    <a:cubicBezTo>
                      <a:pt x="132" y="95"/>
                      <a:pt x="132" y="95"/>
                      <a:pt x="132" y="95"/>
                    </a:cubicBezTo>
                    <a:cubicBezTo>
                      <a:pt x="132" y="95"/>
                      <a:pt x="132" y="95"/>
                      <a:pt x="132" y="95"/>
                    </a:cubicBezTo>
                    <a:cubicBezTo>
                      <a:pt x="164" y="95"/>
                      <a:pt x="192" y="92"/>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05" y="89"/>
                      <a:pt x="205" y="89"/>
                      <a:pt x="205" y="89"/>
                    </a:cubicBezTo>
                    <a:cubicBezTo>
                      <a:pt x="216" y="87"/>
                      <a:pt x="222" y="79"/>
                      <a:pt x="226" y="70"/>
                    </a:cubicBezTo>
                    <a:cubicBezTo>
                      <a:pt x="219" y="84"/>
                      <a:pt x="192" y="88"/>
                      <a:pt x="166" y="88"/>
                    </a:cubicBezTo>
                    <a:cubicBezTo>
                      <a:pt x="147" y="88"/>
                      <a:pt x="129" y="86"/>
                      <a:pt x="119" y="84"/>
                    </a:cubicBezTo>
                    <a:cubicBezTo>
                      <a:pt x="92" y="81"/>
                      <a:pt x="31" y="75"/>
                      <a:pt x="29" y="32"/>
                    </a:cubicBezTo>
                    <a:cubicBezTo>
                      <a:pt x="28" y="9"/>
                      <a:pt x="38" y="2"/>
                      <a:pt x="48" y="0"/>
                    </a:cubicBezTo>
                    <a:cubicBezTo>
                      <a:pt x="46" y="0"/>
                      <a:pt x="44" y="0"/>
                      <a:pt x="43" y="0"/>
                    </a:cubicBezTo>
                  </a:path>
                </a:pathLst>
              </a:custGeom>
              <a:solidFill>
                <a:srgbClr val="F59A7E"/>
              </a:solidFill>
              <a:ln>
                <a:noFill/>
              </a:ln>
              <a:extLst/>
            </p:spPr>
            <p:txBody>
              <a:bodyPr lIns="68580" tIns="34290" rIns="68580" bIns="34290">
                <a:normAutofit fontScale="92500" lnSpcReduction="20000"/>
              </a:bodyPr>
              <a:lstStyle/>
              <a:p>
                <a:pPr eaLnBrk="1" hangingPunct="1">
                  <a:defRPr/>
                </a:pPr>
                <a:endParaRPr lang="en-US" sz="1350">
                  <a:latin typeface="Arial" charset="0"/>
                  <a:ea typeface="ＭＳ Ｐゴシック" charset="0"/>
                  <a:cs typeface="ＭＳ Ｐゴシック" charset="0"/>
                </a:endParaRPr>
              </a:p>
            </p:txBody>
          </p:sp>
          <p:sp>
            <p:nvSpPr>
              <p:cNvPr id="93" name="Freeform 92">
                <a:extLst>
                  <a:ext uri="{FF2B5EF4-FFF2-40B4-BE49-F238E27FC236}">
                    <a16:creationId xmlns:a16="http://schemas.microsoft.com/office/drawing/2014/main" id="{D39AB365-502A-284B-9CCB-75AB5859DFCD}"/>
                  </a:ext>
                </a:extLst>
              </p:cNvPr>
              <p:cNvSpPr>
                <a:spLocks/>
              </p:cNvSpPr>
              <p:nvPr/>
            </p:nvSpPr>
            <p:spPr bwMode="auto">
              <a:xfrm>
                <a:off x="3491749" y="2434299"/>
                <a:ext cx="482635" cy="523686"/>
              </a:xfrm>
              <a:custGeom>
                <a:avLst/>
                <a:gdLst>
                  <a:gd name="T0" fmla="*/ 103 w 128"/>
                  <a:gd name="T1" fmla="*/ 137 h 139"/>
                  <a:gd name="T2" fmla="*/ 96 w 128"/>
                  <a:gd name="T3" fmla="*/ 124 h 139"/>
                  <a:gd name="T4" fmla="*/ 80 w 128"/>
                  <a:gd name="T5" fmla="*/ 59 h 139"/>
                  <a:gd name="T6" fmla="*/ 11 w 128"/>
                  <a:gd name="T7" fmla="*/ 25 h 139"/>
                  <a:gd name="T8" fmla="*/ 0 w 128"/>
                  <a:gd name="T9" fmla="*/ 11 h 139"/>
                  <a:gd name="T10" fmla="*/ 14 w 128"/>
                  <a:gd name="T11" fmla="*/ 1 h 139"/>
                  <a:gd name="T12" fmla="*/ 100 w 128"/>
                  <a:gd name="T13" fmla="*/ 44 h 139"/>
                  <a:gd name="T14" fmla="*/ 120 w 128"/>
                  <a:gd name="T15" fmla="*/ 127 h 139"/>
                  <a:gd name="T16" fmla="*/ 106 w 128"/>
                  <a:gd name="T17" fmla="*/ 138 h 139"/>
                  <a:gd name="T18" fmla="*/ 103 w 128"/>
                  <a:gd name="T19"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9">
                    <a:moveTo>
                      <a:pt x="103" y="137"/>
                    </a:moveTo>
                    <a:cubicBezTo>
                      <a:pt x="98" y="134"/>
                      <a:pt x="95" y="129"/>
                      <a:pt x="96" y="124"/>
                    </a:cubicBezTo>
                    <a:cubicBezTo>
                      <a:pt x="96" y="123"/>
                      <a:pt x="101" y="87"/>
                      <a:pt x="80" y="59"/>
                    </a:cubicBezTo>
                    <a:cubicBezTo>
                      <a:pt x="66" y="40"/>
                      <a:pt x="43" y="29"/>
                      <a:pt x="11" y="25"/>
                    </a:cubicBezTo>
                    <a:cubicBezTo>
                      <a:pt x="4" y="24"/>
                      <a:pt x="0" y="18"/>
                      <a:pt x="0" y="11"/>
                    </a:cubicBezTo>
                    <a:cubicBezTo>
                      <a:pt x="1" y="5"/>
                      <a:pt x="7" y="0"/>
                      <a:pt x="14" y="1"/>
                    </a:cubicBezTo>
                    <a:cubicBezTo>
                      <a:pt x="53" y="5"/>
                      <a:pt x="81" y="20"/>
                      <a:pt x="100" y="44"/>
                    </a:cubicBezTo>
                    <a:cubicBezTo>
                      <a:pt x="128" y="81"/>
                      <a:pt x="121" y="126"/>
                      <a:pt x="120" y="127"/>
                    </a:cubicBezTo>
                    <a:cubicBezTo>
                      <a:pt x="119" y="134"/>
                      <a:pt x="113" y="139"/>
                      <a:pt x="106" y="138"/>
                    </a:cubicBezTo>
                    <a:cubicBezTo>
                      <a:pt x="105" y="137"/>
                      <a:pt x="104" y="137"/>
                      <a:pt x="103" y="137"/>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94" name="Freeform 93">
                <a:extLst>
                  <a:ext uri="{FF2B5EF4-FFF2-40B4-BE49-F238E27FC236}">
                    <a16:creationId xmlns:a16="http://schemas.microsoft.com/office/drawing/2014/main" id="{DA555B9C-6FDE-0641-8F9A-08D1B14CFFFC}"/>
                  </a:ext>
                </a:extLst>
              </p:cNvPr>
              <p:cNvSpPr>
                <a:spLocks/>
              </p:cNvSpPr>
              <p:nvPr/>
            </p:nvSpPr>
            <p:spPr bwMode="auto">
              <a:xfrm>
                <a:off x="3508079" y="2216097"/>
                <a:ext cx="723952" cy="764992"/>
              </a:xfrm>
              <a:custGeom>
                <a:avLst/>
                <a:gdLst>
                  <a:gd name="T0" fmla="*/ 159 w 192"/>
                  <a:gd name="T1" fmla="*/ 201 h 203"/>
                  <a:gd name="T2" fmla="*/ 152 w 192"/>
                  <a:gd name="T3" fmla="*/ 189 h 203"/>
                  <a:gd name="T4" fmla="*/ 12 w 192"/>
                  <a:gd name="T5" fmla="*/ 25 h 203"/>
                  <a:gd name="T6" fmla="*/ 1 w 192"/>
                  <a:gd name="T7" fmla="*/ 11 h 203"/>
                  <a:gd name="T8" fmla="*/ 15 w 192"/>
                  <a:gd name="T9" fmla="*/ 0 h 203"/>
                  <a:gd name="T10" fmla="*/ 176 w 192"/>
                  <a:gd name="T11" fmla="*/ 191 h 203"/>
                  <a:gd name="T12" fmla="*/ 163 w 192"/>
                  <a:gd name="T13" fmla="*/ 202 h 203"/>
                  <a:gd name="T14" fmla="*/ 159 w 192"/>
                  <a:gd name="T15" fmla="*/ 201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03">
                    <a:moveTo>
                      <a:pt x="159" y="201"/>
                    </a:moveTo>
                    <a:cubicBezTo>
                      <a:pt x="154" y="199"/>
                      <a:pt x="151" y="194"/>
                      <a:pt x="152" y="189"/>
                    </a:cubicBezTo>
                    <a:cubicBezTo>
                      <a:pt x="152" y="183"/>
                      <a:pt x="165" y="43"/>
                      <a:pt x="12" y="25"/>
                    </a:cubicBezTo>
                    <a:cubicBezTo>
                      <a:pt x="5" y="24"/>
                      <a:pt x="0" y="18"/>
                      <a:pt x="1" y="11"/>
                    </a:cubicBezTo>
                    <a:cubicBezTo>
                      <a:pt x="2" y="4"/>
                      <a:pt x="8" y="0"/>
                      <a:pt x="15" y="0"/>
                    </a:cubicBezTo>
                    <a:cubicBezTo>
                      <a:pt x="192" y="21"/>
                      <a:pt x="177" y="190"/>
                      <a:pt x="176" y="191"/>
                    </a:cubicBezTo>
                    <a:cubicBezTo>
                      <a:pt x="176" y="198"/>
                      <a:pt x="170" y="203"/>
                      <a:pt x="163" y="202"/>
                    </a:cubicBezTo>
                    <a:cubicBezTo>
                      <a:pt x="162" y="202"/>
                      <a:pt x="160" y="202"/>
                      <a:pt x="159" y="201"/>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sp>
            <p:nvSpPr>
              <p:cNvPr id="95" name="Freeform 94">
                <a:extLst>
                  <a:ext uri="{FF2B5EF4-FFF2-40B4-BE49-F238E27FC236}">
                    <a16:creationId xmlns:a16="http://schemas.microsoft.com/office/drawing/2014/main" id="{3BD0C4FF-A4E0-D04D-985C-AE2448840B70}"/>
                  </a:ext>
                </a:extLst>
              </p:cNvPr>
              <p:cNvSpPr>
                <a:spLocks/>
              </p:cNvSpPr>
              <p:nvPr/>
            </p:nvSpPr>
            <p:spPr bwMode="auto">
              <a:xfrm>
                <a:off x="3528037" y="1982491"/>
                <a:ext cx="947126" cy="1021701"/>
              </a:xfrm>
              <a:custGeom>
                <a:avLst/>
                <a:gdLst>
                  <a:gd name="T0" fmla="*/ 214 w 252"/>
                  <a:gd name="T1" fmla="*/ 270 h 272"/>
                  <a:gd name="T2" fmla="*/ 207 w 252"/>
                  <a:gd name="T3" fmla="*/ 258 h 272"/>
                  <a:gd name="T4" fmla="*/ 11 w 252"/>
                  <a:gd name="T5" fmla="*/ 25 h 272"/>
                  <a:gd name="T6" fmla="*/ 1 w 252"/>
                  <a:gd name="T7" fmla="*/ 11 h 272"/>
                  <a:gd name="T8" fmla="*/ 15 w 252"/>
                  <a:gd name="T9" fmla="*/ 1 h 272"/>
                  <a:gd name="T10" fmla="*/ 231 w 252"/>
                  <a:gd name="T11" fmla="*/ 260 h 272"/>
                  <a:gd name="T12" fmla="*/ 217 w 252"/>
                  <a:gd name="T13" fmla="*/ 271 h 272"/>
                  <a:gd name="T14" fmla="*/ 214 w 252"/>
                  <a:gd name="T15" fmla="*/ 27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72">
                    <a:moveTo>
                      <a:pt x="214" y="270"/>
                    </a:moveTo>
                    <a:cubicBezTo>
                      <a:pt x="209" y="268"/>
                      <a:pt x="206" y="263"/>
                      <a:pt x="207" y="258"/>
                    </a:cubicBezTo>
                    <a:cubicBezTo>
                      <a:pt x="207" y="249"/>
                      <a:pt x="225" y="59"/>
                      <a:pt x="11" y="25"/>
                    </a:cubicBezTo>
                    <a:cubicBezTo>
                      <a:pt x="4" y="24"/>
                      <a:pt x="0" y="18"/>
                      <a:pt x="1" y="11"/>
                    </a:cubicBezTo>
                    <a:cubicBezTo>
                      <a:pt x="2" y="4"/>
                      <a:pt x="8" y="0"/>
                      <a:pt x="15" y="1"/>
                    </a:cubicBezTo>
                    <a:cubicBezTo>
                      <a:pt x="252" y="38"/>
                      <a:pt x="231" y="258"/>
                      <a:pt x="231" y="260"/>
                    </a:cubicBezTo>
                    <a:cubicBezTo>
                      <a:pt x="230" y="267"/>
                      <a:pt x="224" y="272"/>
                      <a:pt x="217" y="271"/>
                    </a:cubicBezTo>
                    <a:cubicBezTo>
                      <a:pt x="216" y="271"/>
                      <a:pt x="215" y="271"/>
                      <a:pt x="214" y="270"/>
                    </a:cubicBezTo>
                    <a:close/>
                  </a:path>
                </a:pathLst>
              </a:custGeom>
              <a:solidFill>
                <a:schemeClr val="accent3"/>
              </a:solidFill>
              <a:ln>
                <a:noFill/>
              </a:ln>
            </p:spPr>
            <p:txBody>
              <a:bodyPr lIns="68580" tIns="34290" rIns="68580" bIns="34290">
                <a:normAutofit/>
              </a:bodyPr>
              <a:lstStyle/>
              <a:p>
                <a:pPr eaLnBrk="1" hangingPunct="1">
                  <a:defRPr/>
                </a:pPr>
                <a:endParaRPr lang="en-US" sz="1350">
                  <a:latin typeface="Arial" charset="0"/>
                  <a:ea typeface="ＭＳ Ｐゴシック" charset="0"/>
                  <a:cs typeface="ＭＳ Ｐゴシック" charset="0"/>
                </a:endParaRPr>
              </a:p>
            </p:txBody>
          </p:sp>
        </p:grpSp>
        <p:sp>
          <p:nvSpPr>
            <p:cNvPr id="47118" name="TextBox 57">
              <a:extLst>
                <a:ext uri="{FF2B5EF4-FFF2-40B4-BE49-F238E27FC236}">
                  <a16:creationId xmlns:a16="http://schemas.microsoft.com/office/drawing/2014/main" id="{2E304CB7-7279-490D-9CC6-4E2FCD9050E2}"/>
                </a:ext>
              </a:extLst>
            </p:cNvPr>
            <p:cNvSpPr txBox="1">
              <a:spLocks noChangeArrowheads="1"/>
            </p:cNvSpPr>
            <p:nvPr/>
          </p:nvSpPr>
          <p:spPr bwMode="auto">
            <a:xfrm>
              <a:off x="1423458" y="2135606"/>
              <a:ext cx="1433511"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1800" b="1">
                  <a:solidFill>
                    <a:srgbClr val="0000FF"/>
                  </a:solidFill>
                </a:rPr>
                <a:t>Local Knowledge</a:t>
              </a:r>
            </a:p>
          </p:txBody>
        </p:sp>
      </p:grpSp>
      <p:grpSp>
        <p:nvGrpSpPr>
          <p:cNvPr id="47110" name="Group 9">
            <a:extLst>
              <a:ext uri="{FF2B5EF4-FFF2-40B4-BE49-F238E27FC236}">
                <a16:creationId xmlns:a16="http://schemas.microsoft.com/office/drawing/2014/main" id="{7B6BB759-B7E9-49D6-B93F-4BD7B740218E}"/>
              </a:ext>
            </a:extLst>
          </p:cNvPr>
          <p:cNvGrpSpPr>
            <a:grpSpLocks/>
          </p:cNvGrpSpPr>
          <p:nvPr/>
        </p:nvGrpSpPr>
        <p:grpSpPr bwMode="auto">
          <a:xfrm>
            <a:off x="-152400" y="0"/>
            <a:ext cx="9220200" cy="914400"/>
            <a:chOff x="-152400" y="-1"/>
            <a:chExt cx="8763001" cy="914400"/>
          </a:xfrm>
        </p:grpSpPr>
        <p:sp>
          <p:nvSpPr>
            <p:cNvPr id="102" name="Rectangle 101">
              <a:extLst>
                <a:ext uri="{FF2B5EF4-FFF2-40B4-BE49-F238E27FC236}">
                  <a16:creationId xmlns:a16="http://schemas.microsoft.com/office/drawing/2014/main" id="{93CDA03B-939B-C147-B806-F6A667488A61}"/>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Disaster Planning with the App</a:t>
              </a:r>
            </a:p>
          </p:txBody>
        </p:sp>
        <p:grpSp>
          <p:nvGrpSpPr>
            <p:cNvPr id="47114" name="Group 11">
              <a:extLst>
                <a:ext uri="{FF2B5EF4-FFF2-40B4-BE49-F238E27FC236}">
                  <a16:creationId xmlns:a16="http://schemas.microsoft.com/office/drawing/2014/main" id="{3B6690BD-04D4-49EB-946A-6A2EC322CCC1}"/>
                </a:ext>
              </a:extLst>
            </p:cNvPr>
            <p:cNvGrpSpPr>
              <a:grpSpLocks/>
            </p:cNvGrpSpPr>
            <p:nvPr/>
          </p:nvGrpSpPr>
          <p:grpSpPr bwMode="auto">
            <a:xfrm>
              <a:off x="-152400" y="-1"/>
              <a:ext cx="4065587" cy="914400"/>
              <a:chOff x="-466001" y="-4"/>
              <a:chExt cx="2491428" cy="3305908"/>
            </a:xfrm>
          </p:grpSpPr>
          <p:sp>
            <p:nvSpPr>
              <p:cNvPr id="104" name="Manual Operation 103">
                <a:extLst>
                  <a:ext uri="{FF2B5EF4-FFF2-40B4-BE49-F238E27FC236}">
                    <a16:creationId xmlns:a16="http://schemas.microsoft.com/office/drawing/2014/main" id="{DC51E01A-01E3-B248-8709-1987CD67656B}"/>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5" name="Manual Operation 4">
                <a:extLst>
                  <a:ext uri="{FF2B5EF4-FFF2-40B4-BE49-F238E27FC236}">
                    <a16:creationId xmlns:a16="http://schemas.microsoft.com/office/drawing/2014/main" id="{A58852F8-8884-3A4D-9DB6-D185B7DD2692}"/>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3</a:t>
                </a: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a:extLst>
              <a:ext uri="{FF2B5EF4-FFF2-40B4-BE49-F238E27FC236}">
                <a16:creationId xmlns:a16="http://schemas.microsoft.com/office/drawing/2014/main" id="{FAFA6DBC-DC3A-49F7-B176-A4A1D77535C8}"/>
              </a:ext>
            </a:extLst>
          </p:cNvPr>
          <p:cNvSpPr txBox="1">
            <a:spLocks/>
          </p:cNvSpPr>
          <p:nvPr/>
        </p:nvSpPr>
        <p:spPr bwMode="auto">
          <a:xfrm>
            <a:off x="381000" y="1295400"/>
            <a:ext cx="35052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SzPct val="85000"/>
              <a:buFont typeface="Arial" panose="020B0604020202020204" pitchFamily="34" charset="0"/>
              <a:buNone/>
            </a:pPr>
            <a:endParaRPr lang="en-US" altLang="en-US" sz="2400" b="1"/>
          </a:p>
          <a:p>
            <a:pPr eaLnBrk="1" hangingPunct="1">
              <a:buClr>
                <a:srgbClr val="000090"/>
              </a:buClr>
              <a:buSzPct val="85000"/>
              <a:buFont typeface="Arial" panose="020B0604020202020204" pitchFamily="34" charset="0"/>
              <a:buNone/>
            </a:pPr>
            <a:endParaRPr lang="en-US" altLang="en-US" sz="2400"/>
          </a:p>
        </p:txBody>
      </p:sp>
      <p:sp>
        <p:nvSpPr>
          <p:cNvPr id="49154" name="TextBox 10">
            <a:extLst>
              <a:ext uri="{FF2B5EF4-FFF2-40B4-BE49-F238E27FC236}">
                <a16:creationId xmlns:a16="http://schemas.microsoft.com/office/drawing/2014/main" id="{CA660D6A-7485-4DD2-825C-AC4477945D97}"/>
              </a:ext>
            </a:extLst>
          </p:cNvPr>
          <p:cNvSpPr txBox="1">
            <a:spLocks noChangeArrowheads="1"/>
          </p:cNvSpPr>
          <p:nvPr/>
        </p:nvSpPr>
        <p:spPr bwMode="auto">
          <a:xfrm>
            <a:off x="6488113" y="3670300"/>
            <a:ext cx="873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800">
                <a:solidFill>
                  <a:schemeClr val="bg1"/>
                </a:solidFill>
              </a:rPr>
              <a:t>source:  NOAA</a:t>
            </a:r>
          </a:p>
        </p:txBody>
      </p:sp>
      <p:sp>
        <p:nvSpPr>
          <p:cNvPr id="49155" name="Content Placeholder 2">
            <a:extLst>
              <a:ext uri="{FF2B5EF4-FFF2-40B4-BE49-F238E27FC236}">
                <a16:creationId xmlns:a16="http://schemas.microsoft.com/office/drawing/2014/main" id="{6744F110-6111-4C66-9031-E5A710DDF08A}"/>
              </a:ext>
            </a:extLst>
          </p:cNvPr>
          <p:cNvSpPr txBox="1">
            <a:spLocks/>
          </p:cNvSpPr>
          <p:nvPr/>
        </p:nvSpPr>
        <p:spPr bwMode="auto">
          <a:xfrm>
            <a:off x="381000" y="1295400"/>
            <a:ext cx="800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Clr>
                <a:schemeClr val="accent1"/>
              </a:buClr>
              <a:buSzPct val="85000"/>
              <a:buFont typeface="Arial" panose="020B0604020202020204" pitchFamily="34" charset="0"/>
              <a:buNone/>
            </a:pPr>
            <a:r>
              <a:rPr lang="en-US" altLang="en-US" sz="2400"/>
              <a:t> </a:t>
            </a:r>
          </a:p>
        </p:txBody>
      </p:sp>
      <p:sp>
        <p:nvSpPr>
          <p:cNvPr id="53" name="Title 1">
            <a:extLst>
              <a:ext uri="{FF2B5EF4-FFF2-40B4-BE49-F238E27FC236}">
                <a16:creationId xmlns:a16="http://schemas.microsoft.com/office/drawing/2014/main" id="{37D65FB1-F50A-3746-AB85-969CD7C37DAF}"/>
              </a:ext>
            </a:extLst>
          </p:cNvPr>
          <p:cNvSpPr txBox="1">
            <a:spLocks/>
          </p:cNvSpPr>
          <p:nvPr/>
        </p:nvSpPr>
        <p:spPr>
          <a:xfrm>
            <a:off x="593725" y="1828800"/>
            <a:ext cx="8550275" cy="2514600"/>
          </a:xfrm>
          <a:prstGeom prst="rect">
            <a:avLst/>
          </a:prstGeom>
        </p:spPr>
        <p:txBody>
          <a:bodyPr anchor="ctr">
            <a:normAutofit fontScale="925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742950" indent="-742950">
              <a:buFontTx/>
              <a:buAutoNum type="arabicParenR"/>
              <a:defRPr/>
            </a:pPr>
            <a:r>
              <a:rPr lang="en-US" altLang="en-US" sz="3200" b="1" dirty="0">
                <a:solidFill>
                  <a:srgbClr val="C00000"/>
                </a:solidFill>
                <a:latin typeface="Arial" panose="020B0604020202020204" pitchFamily="34" charset="0"/>
                <a:cs typeface="Arial" panose="020B0604020202020204" pitchFamily="34" charset="0"/>
              </a:rPr>
              <a:t>How could you </a:t>
            </a:r>
            <a:r>
              <a:rPr lang="en-US" altLang="en-US" sz="3200" b="1" u="sng" dirty="0">
                <a:solidFill>
                  <a:srgbClr val="C00000"/>
                </a:solidFill>
                <a:latin typeface="Arial" panose="020B0604020202020204" pitchFamily="34" charset="0"/>
                <a:cs typeface="Arial" panose="020B0604020202020204" pitchFamily="34" charset="0"/>
              </a:rPr>
              <a:t>integrate the local knowledge app data </a:t>
            </a:r>
            <a:r>
              <a:rPr lang="en-US" altLang="en-US" sz="3200" b="1" dirty="0">
                <a:solidFill>
                  <a:srgbClr val="C00000"/>
                </a:solidFill>
                <a:latin typeface="Arial" panose="020B0604020202020204" pitchFamily="34" charset="0"/>
                <a:cs typeface="Arial" panose="020B0604020202020204" pitchFamily="34" charset="0"/>
              </a:rPr>
              <a:t>into your plans to communicate with vulnerable populations?</a:t>
            </a:r>
          </a:p>
          <a:p>
            <a:pPr marL="742950" indent="-742950">
              <a:buFontTx/>
              <a:buAutoNum type="arabicParenR"/>
              <a:defRPr/>
            </a:pPr>
            <a:endParaRPr lang="en-US" altLang="en-US" sz="1700" b="1" dirty="0">
              <a:solidFill>
                <a:srgbClr val="C00000"/>
              </a:solidFill>
              <a:latin typeface="Arial" panose="020B0604020202020204" pitchFamily="34" charset="0"/>
              <a:cs typeface="Arial" panose="020B0604020202020204" pitchFamily="34" charset="0"/>
            </a:endParaRPr>
          </a:p>
          <a:p>
            <a:pPr marL="742950" indent="-742950">
              <a:buFontTx/>
              <a:buAutoNum type="arabicParenR"/>
              <a:defRPr/>
            </a:pPr>
            <a:r>
              <a:rPr lang="en-US" altLang="en-US" sz="3200" b="1" dirty="0">
                <a:solidFill>
                  <a:srgbClr val="C00000"/>
                </a:solidFill>
                <a:latin typeface="Arial" panose="020B0604020202020204" pitchFamily="34" charset="0"/>
                <a:cs typeface="Arial" panose="020B0604020202020204" pitchFamily="34" charset="0"/>
              </a:rPr>
              <a:t>What would you </a:t>
            </a:r>
            <a:r>
              <a:rPr lang="en-US" altLang="en-US" sz="3200" b="1" u="sng" dirty="0">
                <a:solidFill>
                  <a:srgbClr val="C00000"/>
                </a:solidFill>
                <a:latin typeface="Arial" panose="020B0604020202020204" pitchFamily="34" charset="0"/>
                <a:cs typeface="Arial" panose="020B0604020202020204" pitchFamily="34" charset="0"/>
              </a:rPr>
              <a:t>do differently</a:t>
            </a:r>
            <a:r>
              <a:rPr lang="en-US" altLang="en-US" sz="3200" b="1" dirty="0">
                <a:solidFill>
                  <a:srgbClr val="C00000"/>
                </a:solidFill>
                <a:latin typeface="Arial" panose="020B0604020202020204" pitchFamily="34" charset="0"/>
                <a:cs typeface="Arial" panose="020B0604020202020204" pitchFamily="34" charset="0"/>
              </a:rPr>
              <a:t> in your planning?</a:t>
            </a:r>
          </a:p>
          <a:p>
            <a:pPr>
              <a:defRPr/>
            </a:pPr>
            <a:endParaRPr lang="en-US" altLang="en-US" sz="3600" b="1" dirty="0">
              <a:solidFill>
                <a:srgbClr val="C00000"/>
              </a:solidFill>
              <a:latin typeface="Arial" panose="020B0604020202020204" pitchFamily="34" charset="0"/>
              <a:cs typeface="Arial" panose="020B0604020202020204" pitchFamily="34" charset="0"/>
            </a:endParaRPr>
          </a:p>
          <a:p>
            <a:pPr marL="1485900" lvl="2" indent="-571500" eaLnBrk="1" hangingPunct="1">
              <a:buFont typeface="Wingdings" charset="2"/>
              <a:buChar char="v"/>
              <a:defRPr/>
            </a:pPr>
            <a:endParaRPr lang="en-US" sz="3600" dirty="0">
              <a:solidFill>
                <a:srgbClr val="C00000"/>
              </a:solidFill>
              <a:ea typeface="ＭＳ Ｐゴシック" charset="0"/>
              <a:cs typeface="Arial" panose="020B0604020202020204" pitchFamily="34" charset="0"/>
            </a:endParaRPr>
          </a:p>
          <a:p>
            <a:pPr marL="571500" indent="-571500">
              <a:buFont typeface="Arial"/>
              <a:buChar char="•"/>
              <a:defRPr/>
            </a:pPr>
            <a:endParaRPr lang="en-US" sz="3200" dirty="0">
              <a:solidFill>
                <a:srgbClr val="C00000"/>
              </a:solidFill>
              <a:latin typeface="Arial" panose="020B0604020202020204" pitchFamily="34" charset="0"/>
              <a:cs typeface="Arial" panose="020B0604020202020204" pitchFamily="34" charset="0"/>
            </a:endParaRPr>
          </a:p>
          <a:p>
            <a:pPr>
              <a:defRPr/>
            </a:pPr>
            <a:endParaRPr lang="en-US" sz="3600" b="1" dirty="0">
              <a:solidFill>
                <a:srgbClr val="C00000"/>
              </a:solidFill>
              <a:latin typeface="Arial" panose="020B0604020202020204" pitchFamily="34" charset="0"/>
              <a:cs typeface="Arial" panose="020B0604020202020204" pitchFamily="34" charset="0"/>
            </a:endParaRPr>
          </a:p>
        </p:txBody>
      </p:sp>
      <p:grpSp>
        <p:nvGrpSpPr>
          <p:cNvPr id="49157" name="Group 9">
            <a:extLst>
              <a:ext uri="{FF2B5EF4-FFF2-40B4-BE49-F238E27FC236}">
                <a16:creationId xmlns:a16="http://schemas.microsoft.com/office/drawing/2014/main" id="{87B05C30-9FD7-469B-9238-789C406C69F8}"/>
              </a:ext>
            </a:extLst>
          </p:cNvPr>
          <p:cNvGrpSpPr>
            <a:grpSpLocks/>
          </p:cNvGrpSpPr>
          <p:nvPr/>
        </p:nvGrpSpPr>
        <p:grpSpPr bwMode="auto">
          <a:xfrm>
            <a:off x="-152400" y="76200"/>
            <a:ext cx="9220200" cy="914400"/>
            <a:chOff x="-152400" y="-1"/>
            <a:chExt cx="8763001" cy="914400"/>
          </a:xfrm>
        </p:grpSpPr>
        <p:sp>
          <p:nvSpPr>
            <p:cNvPr id="18" name="Rectangle 17">
              <a:extLst>
                <a:ext uri="{FF2B5EF4-FFF2-40B4-BE49-F238E27FC236}">
                  <a16:creationId xmlns:a16="http://schemas.microsoft.com/office/drawing/2014/main" id="{5413099D-3BDF-BF49-BB45-2206516DF99C}"/>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Discussion</a:t>
              </a:r>
            </a:p>
          </p:txBody>
        </p:sp>
        <p:grpSp>
          <p:nvGrpSpPr>
            <p:cNvPr id="49163" name="Group 11">
              <a:extLst>
                <a:ext uri="{FF2B5EF4-FFF2-40B4-BE49-F238E27FC236}">
                  <a16:creationId xmlns:a16="http://schemas.microsoft.com/office/drawing/2014/main" id="{F053E158-2BE0-4C4F-80BC-567EBFE2C1A8}"/>
                </a:ext>
              </a:extLst>
            </p:cNvPr>
            <p:cNvGrpSpPr>
              <a:grpSpLocks/>
            </p:cNvGrpSpPr>
            <p:nvPr/>
          </p:nvGrpSpPr>
          <p:grpSpPr bwMode="auto">
            <a:xfrm>
              <a:off x="-152400" y="-1"/>
              <a:ext cx="4065587" cy="914400"/>
              <a:chOff x="-466001" y="-4"/>
              <a:chExt cx="2491428" cy="3305908"/>
            </a:xfrm>
          </p:grpSpPr>
          <p:sp>
            <p:nvSpPr>
              <p:cNvPr id="20" name="Manual Operation 19">
                <a:extLst>
                  <a:ext uri="{FF2B5EF4-FFF2-40B4-BE49-F238E27FC236}">
                    <a16:creationId xmlns:a16="http://schemas.microsoft.com/office/drawing/2014/main" id="{137D068E-5100-364B-AB06-1BEE1D77DD3D}"/>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Manual Operation 4">
                <a:extLst>
                  <a:ext uri="{FF2B5EF4-FFF2-40B4-BE49-F238E27FC236}">
                    <a16:creationId xmlns:a16="http://schemas.microsoft.com/office/drawing/2014/main" id="{77668A72-7232-3A48-BC3F-190BE8A73BAD}"/>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3</a:t>
                </a:r>
              </a:p>
            </p:txBody>
          </p:sp>
        </p:grpSp>
      </p:grpSp>
      <p:pic>
        <p:nvPicPr>
          <p:cNvPr id="49158" name="Picture 8">
            <a:extLst>
              <a:ext uri="{FF2B5EF4-FFF2-40B4-BE49-F238E27FC236}">
                <a16:creationId xmlns:a16="http://schemas.microsoft.com/office/drawing/2014/main" id="{29F241D0-D54A-4D72-82E0-EFAFB72CA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11">
            <a:extLst>
              <a:ext uri="{FF2B5EF4-FFF2-40B4-BE49-F238E27FC236}">
                <a16:creationId xmlns:a16="http://schemas.microsoft.com/office/drawing/2014/main" id="{EBC5C55E-8FF1-42CE-B6FA-94B7C5078B46}"/>
              </a:ext>
            </a:extLst>
          </p:cNvPr>
          <p:cNvSpPr>
            <a:spLocks noChangeArrowheads="1"/>
          </p:cNvSpPr>
          <p:nvPr/>
        </p:nvSpPr>
        <p:spPr bwMode="auto">
          <a:xfrm>
            <a:off x="1371600" y="3429000"/>
            <a:ext cx="746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Protecting yourself: hand hygiene</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Flu symptoms  </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Where to go for flu test</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Treatment</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Vaccine status</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Potential for school closures and cancellation of community events</a:t>
            </a:r>
          </a:p>
          <a:p>
            <a:pPr>
              <a:spcBef>
                <a:spcPct val="0"/>
              </a:spcBef>
              <a:buClrTx/>
              <a:buSzTx/>
              <a:buFont typeface="Arial" panose="020B0604020202020204" pitchFamily="34" charset="0"/>
              <a:buChar char="•"/>
            </a:pPr>
            <a:r>
              <a:rPr lang="en-US" altLang="en-US" sz="2400">
                <a:solidFill>
                  <a:srgbClr val="C00000"/>
                </a:solidFill>
                <a:cs typeface="Arial" panose="020B0604020202020204" pitchFamily="34" charset="0"/>
              </a:rPr>
              <a:t>Resources for additional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68139-B541-D241-B756-D750EE965A3A}"/>
              </a:ext>
            </a:extLst>
          </p:cNvPr>
          <p:cNvSpPr>
            <a:spLocks noGrp="1"/>
          </p:cNvSpPr>
          <p:nvPr>
            <p:ph type="title"/>
          </p:nvPr>
        </p:nvSpPr>
        <p:spPr>
          <a:xfrm>
            <a:off x="304800" y="0"/>
            <a:ext cx="8229600" cy="992188"/>
          </a:xfrm>
        </p:spPr>
        <p:txBody>
          <a:bodyPr/>
          <a:lstStyle/>
          <a:p>
            <a:pPr algn="ctr">
              <a:defRPr/>
            </a:pPr>
            <a:r>
              <a:rPr lang="en-US" sz="4400" b="1" dirty="0">
                <a:solidFill>
                  <a:schemeClr val="tx1">
                    <a:lumMod val="75000"/>
                    <a:lumOff val="25000"/>
                  </a:schemeClr>
                </a:solidFill>
                <a:ea typeface="+mj-ea"/>
                <a:cs typeface="+mj-cs"/>
              </a:rPr>
              <a:t>Links to Resources</a:t>
            </a:r>
          </a:p>
        </p:txBody>
      </p:sp>
      <p:sp>
        <p:nvSpPr>
          <p:cNvPr id="55299" name="Content Placeholder 2">
            <a:extLst>
              <a:ext uri="{FF2B5EF4-FFF2-40B4-BE49-F238E27FC236}">
                <a16:creationId xmlns:a16="http://schemas.microsoft.com/office/drawing/2014/main" id="{850F820B-D358-494C-BCEB-70ACE10458DB}"/>
              </a:ext>
            </a:extLst>
          </p:cNvPr>
          <p:cNvSpPr>
            <a:spLocks noGrp="1"/>
          </p:cNvSpPr>
          <p:nvPr>
            <p:ph idx="1"/>
          </p:nvPr>
        </p:nvSpPr>
        <p:spPr>
          <a:xfrm>
            <a:off x="457200" y="1874838"/>
            <a:ext cx="7964488" cy="4613275"/>
          </a:xfrm>
        </p:spPr>
        <p:txBody>
          <a:bodyPr/>
          <a:lstStyle/>
          <a:p>
            <a:pPr eaLnBrk="1" hangingPunct="1">
              <a:buFont typeface="Arial" pitchFamily="34" charset="0"/>
              <a:buChar char="•"/>
              <a:defRPr/>
            </a:pPr>
            <a:r>
              <a:rPr lang="en-US" sz="2000" dirty="0">
                <a:ea typeface="+mn-ea"/>
                <a:cs typeface="+mn-cs"/>
              </a:rPr>
              <a:t>Harvard School of Public Health, Preparedness and Emergency Response Learning Center  </a:t>
            </a:r>
            <a:r>
              <a:rPr lang="en-US" sz="2000" dirty="0">
                <a:ea typeface="+mn-ea"/>
                <a:cs typeface="+mn-cs"/>
                <a:hlinkClick r:id="rId4"/>
              </a:rPr>
              <a:t>http://www.hsph.harvard.edu/hperlc/</a:t>
            </a:r>
            <a:endParaRPr lang="en-US" sz="2000" dirty="0">
              <a:ea typeface="+mn-ea"/>
              <a:cs typeface="+mn-cs"/>
            </a:endParaRPr>
          </a:p>
          <a:p>
            <a:pPr marL="0" indent="0" eaLnBrk="1" hangingPunct="1">
              <a:buFont typeface="Arial" pitchFamily="34" charset="0"/>
              <a:buNone/>
              <a:defRPr/>
            </a:pPr>
            <a:endParaRPr lang="en-US" sz="2000" dirty="0">
              <a:ea typeface="+mn-ea"/>
              <a:cs typeface="+mn-cs"/>
            </a:endParaRPr>
          </a:p>
          <a:p>
            <a:pPr eaLnBrk="1" hangingPunct="1">
              <a:buFont typeface="Arial" pitchFamily="34" charset="0"/>
              <a:buChar char="•"/>
              <a:defRPr/>
            </a:pPr>
            <a:r>
              <a:rPr lang="en-US" sz="2000" dirty="0">
                <a:ea typeface="+mn-ea"/>
                <a:cs typeface="+mn-cs"/>
              </a:rPr>
              <a:t>CDC Emergency Preparedness and Response </a:t>
            </a:r>
            <a:r>
              <a:rPr lang="en-US" sz="2000" dirty="0">
                <a:ea typeface="+mn-ea"/>
                <a:cs typeface="+mn-cs"/>
                <a:hlinkClick r:id="rId5"/>
              </a:rPr>
              <a:t>http://emergency.cdc.gov/</a:t>
            </a:r>
            <a:endParaRPr lang="en-US" sz="2000" dirty="0">
              <a:ea typeface="+mn-ea"/>
              <a:cs typeface="+mn-cs"/>
            </a:endParaRPr>
          </a:p>
          <a:p>
            <a:pPr marL="0" indent="0" eaLnBrk="1" hangingPunct="1">
              <a:buFont typeface="Arial" pitchFamily="34" charset="0"/>
              <a:buNone/>
              <a:defRPr/>
            </a:pPr>
            <a:endParaRPr lang="en-US" sz="2000" dirty="0">
              <a:ea typeface="+mn-ea"/>
              <a:cs typeface="+mn-cs"/>
            </a:endParaRPr>
          </a:p>
          <a:p>
            <a:pPr eaLnBrk="1" hangingPunct="1">
              <a:buFont typeface="Arial" pitchFamily="34" charset="0"/>
              <a:buChar char="•"/>
              <a:defRPr/>
            </a:pPr>
            <a:r>
              <a:rPr lang="en-US" sz="2000" dirty="0">
                <a:ea typeface="+mn-ea"/>
                <a:cs typeface="+mn-cs"/>
              </a:rPr>
              <a:t>Johns Hopkins Center for Public Health Preparedness, Risk Communication Strategies for Public Health Preparedness </a:t>
            </a:r>
            <a:r>
              <a:rPr lang="en-US" sz="2000" dirty="0">
                <a:ea typeface="+mn-ea"/>
                <a:cs typeface="+mn-cs"/>
                <a:hlinkClick r:id="rId6"/>
              </a:rPr>
              <a:t>http://www.jhsph.edu/preparedness/training/online/riskcomm.html</a:t>
            </a:r>
            <a:endParaRPr lang="en-US" sz="2000" dirty="0">
              <a:ea typeface="+mn-ea"/>
              <a:cs typeface="+mn-cs"/>
            </a:endParaRPr>
          </a:p>
          <a:p>
            <a:pPr eaLnBrk="1" hangingPunct="1">
              <a:buFont typeface="Arial" pitchFamily="34" charset="0"/>
              <a:buChar char="•"/>
              <a:defRPr/>
            </a:pPr>
            <a:endParaRPr lang="en-US" sz="2000" dirty="0">
              <a:ea typeface="+mn-ea"/>
              <a:cs typeface="+mn-cs"/>
            </a:endParaRPr>
          </a:p>
          <a:p>
            <a:pPr eaLnBrk="1" hangingPunct="1">
              <a:buFont typeface="Arial" pitchFamily="34" charset="0"/>
              <a:buChar char="•"/>
              <a:defRPr/>
            </a:pPr>
            <a:endParaRPr lang="en-US" sz="2000" dirty="0">
              <a:ea typeface="+mn-ea"/>
              <a:cs typeface="+mn-cs"/>
            </a:endParaRPr>
          </a:p>
          <a:p>
            <a:pPr eaLnBrk="1" hangingPunct="1">
              <a:buFont typeface="Arial" pitchFamily="34" charset="0"/>
              <a:buChar char="•"/>
              <a:defRPr/>
            </a:pPr>
            <a:endParaRPr lang="en-US" sz="2000" dirty="0">
              <a:ea typeface="+mn-ea"/>
              <a:cs typeface="+mn-cs"/>
            </a:endParaRPr>
          </a:p>
          <a:p>
            <a:pPr eaLnBrk="1" hangingPunct="1">
              <a:buFont typeface="Arial" pitchFamily="34" charset="0"/>
              <a:buChar char="•"/>
              <a:defRPr/>
            </a:pPr>
            <a:endParaRPr lang="en-US" sz="2000" dirty="0">
              <a:ea typeface="+mn-ea"/>
              <a:cs typeface="+mn-cs"/>
            </a:endParaRPr>
          </a:p>
          <a:p>
            <a:pPr eaLnBrk="1" hangingPunct="1">
              <a:buFont typeface="Arial" pitchFamily="34" charset="0"/>
              <a:buChar char="•"/>
              <a:defRPr/>
            </a:pPr>
            <a:endParaRPr lang="en-US" sz="2000" b="1" dirty="0">
              <a:ea typeface="+mn-ea"/>
              <a:cs typeface="+mn-cs"/>
            </a:endParaRPr>
          </a:p>
          <a:p>
            <a:pPr eaLnBrk="1" hangingPunct="1">
              <a:buFont typeface="Arial" pitchFamily="34" charset="0"/>
              <a:buChar char="•"/>
              <a:defRPr/>
            </a:pPr>
            <a:endParaRPr lang="en-US" sz="2000" dirty="0">
              <a:ea typeface="+mn-ea"/>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50E3-FE33-CB43-8973-C09C57592D84}"/>
              </a:ext>
            </a:extLst>
          </p:cNvPr>
          <p:cNvSpPr>
            <a:spLocks noGrp="1"/>
          </p:cNvSpPr>
          <p:nvPr>
            <p:ph type="title"/>
          </p:nvPr>
        </p:nvSpPr>
        <p:spPr>
          <a:xfrm>
            <a:off x="838200" y="152400"/>
            <a:ext cx="8229600" cy="636588"/>
          </a:xfrm>
        </p:spPr>
        <p:txBody>
          <a:bodyPr/>
          <a:lstStyle/>
          <a:p>
            <a:pPr algn="ctr">
              <a:defRPr/>
            </a:pPr>
            <a:r>
              <a:rPr lang="en-US" b="1" dirty="0">
                <a:solidFill>
                  <a:schemeClr val="accent6">
                    <a:lumMod val="75000"/>
                  </a:schemeClr>
                </a:solidFill>
                <a:ea typeface="+mj-ea"/>
                <a:cs typeface="ＭＳ Ｐゴシック" charset="0"/>
              </a:rPr>
              <a:t>Learning Objectives</a:t>
            </a:r>
          </a:p>
        </p:txBody>
      </p:sp>
      <p:sp>
        <p:nvSpPr>
          <p:cNvPr id="3" name="Content Placeholder 2">
            <a:extLst>
              <a:ext uri="{FF2B5EF4-FFF2-40B4-BE49-F238E27FC236}">
                <a16:creationId xmlns:a16="http://schemas.microsoft.com/office/drawing/2014/main" id="{DA73A925-DCD0-3941-A70F-37D66E02C65A}"/>
              </a:ext>
            </a:extLst>
          </p:cNvPr>
          <p:cNvSpPr>
            <a:spLocks noGrp="1"/>
          </p:cNvSpPr>
          <p:nvPr>
            <p:ph idx="1"/>
          </p:nvPr>
        </p:nvSpPr>
        <p:spPr>
          <a:xfrm>
            <a:off x="838200" y="1295400"/>
            <a:ext cx="8229600" cy="4370388"/>
          </a:xfrm>
        </p:spPr>
        <p:txBody>
          <a:bodyPr/>
          <a:lstStyle/>
          <a:p>
            <a:pPr marL="457200" indent="-457200">
              <a:buFont typeface="+mj-lt"/>
              <a:buAutoNum type="arabicPeriod"/>
              <a:defRPr/>
            </a:pPr>
            <a:r>
              <a:rPr lang="en-US" sz="2400" dirty="0">
                <a:latin typeface="Myriad Pro" pitchFamily="34" charset="0"/>
                <a:ea typeface="+mn-ea"/>
                <a:cs typeface="ＭＳ Ｐゴシック" charset="0"/>
              </a:rPr>
              <a:t>Understand the importance of  supporting vulnerable populations before, during and after a disaster.</a:t>
            </a:r>
          </a:p>
          <a:p>
            <a:pPr marL="457200" indent="-457200">
              <a:buFont typeface="+mj-lt"/>
              <a:buAutoNum type="arabicPeriod"/>
              <a:defRPr/>
            </a:pPr>
            <a:r>
              <a:rPr lang="en-US" sz="2400" dirty="0">
                <a:latin typeface="Myriad Pro" pitchFamily="34" charset="0"/>
                <a:ea typeface="+mn-ea"/>
                <a:cs typeface="ＭＳ Ｐゴシック" charset="0"/>
              </a:rPr>
              <a:t>Understand the potential role of local knowledge in disaster preparedness.</a:t>
            </a:r>
          </a:p>
          <a:p>
            <a:pPr marL="457200" indent="-457200">
              <a:buFont typeface="+mj-lt"/>
              <a:buAutoNum type="arabicPeriod"/>
              <a:defRPr/>
            </a:pPr>
            <a:r>
              <a:rPr lang="en-US" sz="2400" dirty="0">
                <a:latin typeface="Myriad Pro" pitchFamily="34" charset="0"/>
                <a:ea typeface="+mn-ea"/>
                <a:cs typeface="ＭＳ Ｐゴシック" charset="0"/>
              </a:rPr>
              <a:t>Describe communications strategies using local knowledge to engage and support vulnerable populations in disasters.</a:t>
            </a:r>
          </a:p>
          <a:p>
            <a:pPr>
              <a:buFont typeface="Wingdings" charset="0"/>
              <a:buChar char="n"/>
              <a:defRPr/>
            </a:pPr>
            <a:endParaRPr lang="en-US" dirty="0">
              <a:ea typeface="+mn-ea"/>
              <a:cs typeface="ＭＳ Ｐゴシック" charset="0"/>
            </a:endParaRPr>
          </a:p>
        </p:txBody>
      </p:sp>
      <p:pic>
        <p:nvPicPr>
          <p:cNvPr id="20483" name="Picture 3">
            <a:extLst>
              <a:ext uri="{FF2B5EF4-FFF2-40B4-BE49-F238E27FC236}">
                <a16:creationId xmlns:a16="http://schemas.microsoft.com/office/drawing/2014/main" id="{C3A04060-A63B-40DF-9D11-BBE60D8C8E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4956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E1E2B299-219A-4CD6-AE91-789F79B883B4}"/>
              </a:ext>
            </a:extLst>
          </p:cNvPr>
          <p:cNvSpPr>
            <a:spLocks noGrp="1" noChangeArrowheads="1"/>
          </p:cNvSpPr>
          <p:nvPr>
            <p:ph type="title"/>
          </p:nvPr>
        </p:nvSpPr>
        <p:spPr>
          <a:xfrm>
            <a:off x="838200" y="0"/>
            <a:ext cx="8483600" cy="992188"/>
          </a:xfrm>
        </p:spPr>
        <p:txBody>
          <a:bodyPr/>
          <a:lstStyle/>
          <a:p>
            <a:r>
              <a:rPr lang="en-US" altLang="en-US" sz="3600" b="1"/>
              <a:t>Plan for Community </a:t>
            </a:r>
            <a:r>
              <a:rPr lang="en-US" altLang="en-US" sz="3600" b="1" u="sng">
                <a:solidFill>
                  <a:srgbClr val="C00000"/>
                </a:solidFill>
              </a:rPr>
              <a:t>Needs</a:t>
            </a:r>
            <a:r>
              <a:rPr lang="en-US" altLang="en-US" sz="3600" b="1"/>
              <a:t> in a Disaster…</a:t>
            </a:r>
          </a:p>
        </p:txBody>
      </p:sp>
      <p:sp>
        <p:nvSpPr>
          <p:cNvPr id="21506" name="Content Placeholder 2">
            <a:extLst>
              <a:ext uri="{FF2B5EF4-FFF2-40B4-BE49-F238E27FC236}">
                <a16:creationId xmlns:a16="http://schemas.microsoft.com/office/drawing/2014/main" id="{A6084612-B9CF-4E53-A73E-CEA4346386BF}"/>
              </a:ext>
            </a:extLst>
          </p:cNvPr>
          <p:cNvSpPr>
            <a:spLocks noGrp="1" noChangeArrowheads="1"/>
          </p:cNvSpPr>
          <p:nvPr>
            <p:ph idx="1"/>
          </p:nvPr>
        </p:nvSpPr>
        <p:spPr>
          <a:xfrm>
            <a:off x="838200" y="1143000"/>
            <a:ext cx="8181975" cy="4210050"/>
          </a:xfrm>
        </p:spPr>
        <p:txBody>
          <a:bodyPr/>
          <a:lstStyle/>
          <a:p>
            <a:pPr>
              <a:buFont typeface="Wingdings" panose="05000000000000000000" pitchFamily="2" charset="2"/>
              <a:buChar char="§"/>
            </a:pPr>
            <a:r>
              <a:rPr lang="en-US" altLang="en-US" sz="2400"/>
              <a:t>Evacuation guidance</a:t>
            </a:r>
            <a:r>
              <a:rPr lang="en-US" altLang="en-US" sz="2400">
                <a:solidFill>
                  <a:srgbClr val="C00000"/>
                </a:solidFill>
              </a:rPr>
              <a:t>…”How do I leave?”</a:t>
            </a:r>
          </a:p>
          <a:p>
            <a:pPr>
              <a:buFont typeface="Wingdings" panose="05000000000000000000" pitchFamily="2" charset="2"/>
              <a:buChar char="§"/>
            </a:pPr>
            <a:r>
              <a:rPr lang="en-US" altLang="en-US" sz="2400"/>
              <a:t>Shelter support</a:t>
            </a:r>
            <a:r>
              <a:rPr lang="en-US" altLang="en-US" sz="2400">
                <a:solidFill>
                  <a:srgbClr val="C00000"/>
                </a:solidFill>
              </a:rPr>
              <a:t> …”Where do I go?”</a:t>
            </a:r>
            <a:endParaRPr lang="en-US" altLang="ja-JP" sz="2400"/>
          </a:p>
          <a:p>
            <a:pPr>
              <a:buFont typeface="Wingdings" panose="05000000000000000000" pitchFamily="2" charset="2"/>
              <a:buChar char="§"/>
            </a:pPr>
            <a:r>
              <a:rPr lang="en-US" altLang="en-US" sz="2400"/>
              <a:t>Basic physical needs: </a:t>
            </a:r>
            <a:r>
              <a:rPr lang="en-US" altLang="en-US" sz="2400">
                <a:solidFill>
                  <a:srgbClr val="C00000"/>
                </a:solidFill>
              </a:rPr>
              <a:t>…”I’m hungry and thirsty!”</a:t>
            </a:r>
            <a:endParaRPr lang="en-US" altLang="ja-JP" sz="2400"/>
          </a:p>
          <a:p>
            <a:pPr>
              <a:buFont typeface="Wingdings" panose="05000000000000000000" pitchFamily="2" charset="2"/>
              <a:buChar char="§"/>
            </a:pPr>
            <a:r>
              <a:rPr lang="en-US" altLang="en-US" sz="2400"/>
              <a:t>Other needs: </a:t>
            </a:r>
            <a:r>
              <a:rPr lang="en-US" altLang="en-US" sz="2400">
                <a:solidFill>
                  <a:srgbClr val="C00000"/>
                </a:solidFill>
              </a:rPr>
              <a:t>…”I need fuel for my generator, batteries for my flashlight, refills for my prescription.”</a:t>
            </a:r>
            <a:endParaRPr lang="en-US" altLang="ja-JP" sz="2400"/>
          </a:p>
          <a:p>
            <a:pPr>
              <a:buFont typeface="Wingdings" panose="05000000000000000000" pitchFamily="2" charset="2"/>
              <a:buChar char="§"/>
            </a:pPr>
            <a:r>
              <a:rPr lang="en-US" altLang="en-US" sz="2400"/>
              <a:t>Communications </a:t>
            </a:r>
            <a:r>
              <a:rPr lang="en-US" altLang="en-US" sz="2400">
                <a:solidFill>
                  <a:srgbClr val="C00000"/>
                </a:solidFill>
              </a:rPr>
              <a:t>…”How can I contact my family?”</a:t>
            </a:r>
            <a:endParaRPr lang="en-US" altLang="ja-JP" sz="2400"/>
          </a:p>
          <a:p>
            <a:pPr>
              <a:buFont typeface="Wingdings" panose="05000000000000000000" pitchFamily="2" charset="2"/>
              <a:buNone/>
            </a:pPr>
            <a:r>
              <a:rPr lang="en-US" altLang="en-US" sz="2400" i="1">
                <a:latin typeface="Tw Cen MT" panose="020B0602020104020603" pitchFamily="34" charset="0"/>
              </a:rPr>
              <a:t>And…</a:t>
            </a:r>
          </a:p>
          <a:p>
            <a:pPr>
              <a:buFont typeface="Wingdings" panose="05000000000000000000" pitchFamily="2" charset="2"/>
              <a:buChar char="§"/>
            </a:pPr>
            <a:r>
              <a:rPr lang="en-US" altLang="en-US" sz="2400"/>
              <a:t>Information! </a:t>
            </a:r>
            <a:r>
              <a:rPr lang="en-US" altLang="en-US" sz="2400">
                <a:solidFill>
                  <a:srgbClr val="C00000"/>
                </a:solidFill>
              </a:rPr>
              <a:t>…”What is happening?”</a:t>
            </a:r>
            <a:endParaRPr lang="en-US" altLang="ja-JP" sz="2400"/>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D82D58C-4C70-4672-9E36-A04D17150898}"/>
              </a:ext>
            </a:extLst>
          </p:cNvPr>
          <p:cNvSpPr>
            <a:spLocks noGrp="1" noChangeArrowheads="1"/>
          </p:cNvSpPr>
          <p:nvPr>
            <p:ph type="title"/>
          </p:nvPr>
        </p:nvSpPr>
        <p:spPr>
          <a:xfrm>
            <a:off x="822325" y="152400"/>
            <a:ext cx="8483600" cy="762000"/>
          </a:xfrm>
        </p:spPr>
        <p:txBody>
          <a:bodyPr/>
          <a:lstStyle/>
          <a:p>
            <a:r>
              <a:rPr lang="en-US" altLang="en-US" sz="2800" b="1"/>
              <a:t>Educating Your Community  </a:t>
            </a:r>
            <a:br>
              <a:rPr lang="en-US" altLang="en-US" sz="2800" b="1"/>
            </a:br>
            <a:r>
              <a:rPr lang="en-US" altLang="en-US" sz="2800" b="1" u="sng">
                <a:solidFill>
                  <a:srgbClr val="C00000"/>
                </a:solidFill>
              </a:rPr>
              <a:t>Before</a:t>
            </a:r>
            <a:r>
              <a:rPr lang="en-US" altLang="en-US" sz="2800" b="1"/>
              <a:t> a Disaster…</a:t>
            </a:r>
          </a:p>
        </p:txBody>
      </p:sp>
      <p:sp>
        <p:nvSpPr>
          <p:cNvPr id="23554" name="Content Placeholder 2">
            <a:extLst>
              <a:ext uri="{FF2B5EF4-FFF2-40B4-BE49-F238E27FC236}">
                <a16:creationId xmlns:a16="http://schemas.microsoft.com/office/drawing/2014/main" id="{22AAA59C-8D19-4FE1-A031-8B3FE51F0D5A}"/>
              </a:ext>
            </a:extLst>
          </p:cNvPr>
          <p:cNvSpPr>
            <a:spLocks noGrp="1" noChangeArrowheads="1"/>
          </p:cNvSpPr>
          <p:nvPr>
            <p:ph idx="1"/>
          </p:nvPr>
        </p:nvSpPr>
        <p:spPr>
          <a:xfrm>
            <a:off x="838200" y="1676400"/>
            <a:ext cx="8181975" cy="3200400"/>
          </a:xfrm>
        </p:spPr>
        <p:txBody>
          <a:bodyPr/>
          <a:lstStyle/>
          <a:p>
            <a:pPr>
              <a:buFont typeface="Wingdings" panose="05000000000000000000" pitchFamily="2" charset="2"/>
              <a:buChar char="§"/>
            </a:pPr>
            <a:r>
              <a:rPr lang="en-US" altLang="en-US" sz="2400"/>
              <a:t>Disaster supplies</a:t>
            </a:r>
            <a:r>
              <a:rPr lang="en-US" altLang="en-US" sz="2400">
                <a:solidFill>
                  <a:srgbClr val="C00000"/>
                </a:solidFill>
              </a:rPr>
              <a:t>…”Get a flashlight and batteries”</a:t>
            </a:r>
          </a:p>
          <a:p>
            <a:pPr>
              <a:buFont typeface="Wingdings" panose="05000000000000000000" pitchFamily="2" charset="2"/>
              <a:buChar char="§"/>
            </a:pPr>
            <a:r>
              <a:rPr lang="en-US" altLang="en-US" sz="2400"/>
              <a:t>Disaster Shelters</a:t>
            </a:r>
            <a:r>
              <a:rPr lang="en-US" altLang="en-US" sz="2400">
                <a:solidFill>
                  <a:srgbClr val="C00000"/>
                </a:solidFill>
              </a:rPr>
              <a:t>…”What a shelter offers”</a:t>
            </a:r>
            <a:endParaRPr lang="en-US" altLang="ja-JP" sz="2400"/>
          </a:p>
          <a:p>
            <a:pPr>
              <a:buFont typeface="Wingdings" panose="05000000000000000000" pitchFamily="2" charset="2"/>
              <a:buChar char="§"/>
            </a:pPr>
            <a:r>
              <a:rPr lang="en-US" altLang="en-US" sz="2400"/>
              <a:t>Basic physical needs: </a:t>
            </a:r>
            <a:r>
              <a:rPr lang="en-US" altLang="en-US" sz="2400">
                <a:solidFill>
                  <a:srgbClr val="C00000"/>
                </a:solidFill>
              </a:rPr>
              <a:t>…”Stock up on canned food”</a:t>
            </a:r>
            <a:endParaRPr lang="en-US" altLang="ja-JP" sz="2400"/>
          </a:p>
          <a:p>
            <a:pPr>
              <a:buFont typeface="Wingdings" panose="05000000000000000000" pitchFamily="2" charset="2"/>
              <a:buChar char="§"/>
            </a:pPr>
            <a:r>
              <a:rPr lang="en-US" altLang="en-US" sz="2400"/>
              <a:t>Communications </a:t>
            </a:r>
            <a:r>
              <a:rPr lang="en-US" altLang="en-US" sz="2400">
                <a:solidFill>
                  <a:srgbClr val="C00000"/>
                </a:solidFill>
              </a:rPr>
              <a:t>…”Get a battery-operated radio”</a:t>
            </a:r>
            <a:endParaRPr lang="en-US" altLang="ja-JP" sz="2400"/>
          </a:p>
          <a:p>
            <a:pPr>
              <a:buFont typeface="Wingdings" panose="05000000000000000000" pitchFamily="2" charset="2"/>
              <a:buChar char="§"/>
            </a:pPr>
            <a:r>
              <a:rPr lang="en-US" altLang="en-US" sz="2400"/>
              <a:t>Other needs: </a:t>
            </a:r>
            <a:r>
              <a:rPr lang="en-US" altLang="en-US" sz="2400">
                <a:solidFill>
                  <a:srgbClr val="C00000"/>
                </a:solidFill>
              </a:rPr>
              <a:t>…”Try to refill prescriptions before a storm”</a:t>
            </a:r>
            <a:endParaRPr lang="en-US" altLang="ja-JP" sz="2400"/>
          </a:p>
          <a:p>
            <a:pPr>
              <a:buFont typeface="Wingdings" panose="05000000000000000000" pitchFamily="2" charset="2"/>
              <a:buNone/>
            </a:pPr>
            <a:endParaRPr lang="en-US" altLang="en-US"/>
          </a:p>
        </p:txBody>
      </p:sp>
      <p:pic>
        <p:nvPicPr>
          <p:cNvPr id="23555" name="Picture 3">
            <a:extLst>
              <a:ext uri="{FF2B5EF4-FFF2-40B4-BE49-F238E27FC236}">
                <a16:creationId xmlns:a16="http://schemas.microsoft.com/office/drawing/2014/main" id="{FA1410D4-7F2C-45CE-B7E9-5DC309DDF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953000"/>
            <a:ext cx="3556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709C-08F7-564B-BFF5-B87CEAB2EA1F}"/>
              </a:ext>
            </a:extLst>
          </p:cNvPr>
          <p:cNvSpPr>
            <a:spLocks noGrp="1"/>
          </p:cNvSpPr>
          <p:nvPr>
            <p:ph type="title"/>
          </p:nvPr>
        </p:nvSpPr>
        <p:spPr>
          <a:xfrm>
            <a:off x="685800" y="152400"/>
            <a:ext cx="8458200" cy="685800"/>
          </a:xfrm>
        </p:spPr>
        <p:txBody>
          <a:bodyPr>
            <a:normAutofit fontScale="90000"/>
          </a:bodyPr>
          <a:lstStyle/>
          <a:p>
            <a:pPr algn="ctr">
              <a:defRPr/>
            </a:pPr>
            <a:r>
              <a:rPr lang="en-US" sz="2800" b="1" dirty="0">
                <a:solidFill>
                  <a:srgbClr val="800000"/>
                </a:solidFill>
                <a:ea typeface="+mj-ea"/>
                <a:cs typeface="ＭＳ Ｐゴシック" charset="0"/>
              </a:rPr>
              <a:t>What can make groups in your community more vulnerable? </a:t>
            </a:r>
          </a:p>
        </p:txBody>
      </p:sp>
      <p:sp>
        <p:nvSpPr>
          <p:cNvPr id="3" name="Content Placeholder 2">
            <a:extLst>
              <a:ext uri="{FF2B5EF4-FFF2-40B4-BE49-F238E27FC236}">
                <a16:creationId xmlns:a16="http://schemas.microsoft.com/office/drawing/2014/main" id="{6986205C-3718-E247-8322-D3F099F7B017}"/>
              </a:ext>
            </a:extLst>
          </p:cNvPr>
          <p:cNvSpPr>
            <a:spLocks noGrp="1"/>
          </p:cNvSpPr>
          <p:nvPr>
            <p:ph sz="half" idx="1"/>
          </p:nvPr>
        </p:nvSpPr>
        <p:spPr>
          <a:xfrm>
            <a:off x="4038600" y="1295400"/>
            <a:ext cx="4495800" cy="5257800"/>
          </a:xfrm>
        </p:spPr>
        <p:txBody>
          <a:bodyPr/>
          <a:lstStyle/>
          <a:p>
            <a:pPr marL="0" indent="0">
              <a:buFont typeface="Wingdings" charset="0"/>
              <a:buNone/>
              <a:defRPr/>
            </a:pPr>
            <a:r>
              <a:rPr lang="en-US" sz="2000" b="1" dirty="0">
                <a:ea typeface="+mn-ea"/>
                <a:cs typeface="ＭＳ Ｐゴシック" charset="0"/>
              </a:rPr>
              <a:t>Potential determinants (root causes) of vulnerability:</a:t>
            </a:r>
          </a:p>
          <a:p>
            <a:pPr>
              <a:buFont typeface="Wingdings" panose="05000000000000000000" pitchFamily="2" charset="2"/>
              <a:buChar char="§"/>
              <a:defRPr/>
            </a:pPr>
            <a:r>
              <a:rPr lang="en-US" sz="2000" b="1" dirty="0">
                <a:ea typeface="+mn-ea"/>
                <a:cs typeface="ＭＳ Ｐゴシック" charset="0"/>
              </a:rPr>
              <a:t>Economic disadvantage:</a:t>
            </a:r>
            <a:r>
              <a:rPr lang="en-US" sz="2000" dirty="0">
                <a:ea typeface="+mn-ea"/>
                <a:cs typeface="ＭＳ Ｐゴシック" charset="0"/>
              </a:rPr>
              <a:t> e.g. homeless</a:t>
            </a:r>
          </a:p>
          <a:p>
            <a:pPr>
              <a:buFont typeface="Wingdings" panose="05000000000000000000" pitchFamily="2" charset="2"/>
              <a:buChar char="§"/>
              <a:defRPr/>
            </a:pPr>
            <a:r>
              <a:rPr lang="en-US" sz="2000" b="1" dirty="0">
                <a:ea typeface="+mn-ea"/>
                <a:cs typeface="ＭＳ Ｐゴシック" charset="0"/>
              </a:rPr>
              <a:t>Language and literacy</a:t>
            </a:r>
            <a:r>
              <a:rPr lang="en-US" sz="2000" dirty="0">
                <a:ea typeface="+mn-ea"/>
                <a:cs typeface="ＭＳ Ｐゴシック" charset="0"/>
              </a:rPr>
              <a:t>: limited English comprehension or non-English speaking</a:t>
            </a:r>
          </a:p>
          <a:p>
            <a:pPr>
              <a:buFont typeface="Wingdings" panose="05000000000000000000" pitchFamily="2" charset="2"/>
              <a:buChar char="§"/>
              <a:defRPr/>
            </a:pPr>
            <a:r>
              <a:rPr lang="en-US" sz="2000" b="1" dirty="0">
                <a:ea typeface="+mn-ea"/>
                <a:cs typeface="ＭＳ Ｐゴシック" charset="0"/>
              </a:rPr>
              <a:t>Medical issues and disability</a:t>
            </a:r>
            <a:r>
              <a:rPr lang="en-US" sz="2000" dirty="0">
                <a:ea typeface="+mn-ea"/>
                <a:cs typeface="ＭＳ Ｐゴシック" charset="0"/>
              </a:rPr>
              <a:t>: sensory impairment (blind, deaf) cognitive disorders, mobility limitation, suffering from addiction</a:t>
            </a:r>
          </a:p>
          <a:p>
            <a:pPr>
              <a:buFont typeface="Wingdings" panose="05000000000000000000" pitchFamily="2" charset="2"/>
              <a:buChar char="§"/>
              <a:defRPr/>
            </a:pPr>
            <a:r>
              <a:rPr lang="en-US" sz="2000" b="1" dirty="0">
                <a:ea typeface="+mn-ea"/>
                <a:cs typeface="ＭＳ Ｐゴシック" charset="0"/>
              </a:rPr>
              <a:t>Isolation</a:t>
            </a:r>
            <a:r>
              <a:rPr lang="en-US" sz="2000" dirty="0">
                <a:ea typeface="+mn-ea"/>
                <a:cs typeface="ＭＳ Ｐゴシック" charset="0"/>
              </a:rPr>
              <a:t>: geographically or culturally </a:t>
            </a:r>
          </a:p>
          <a:p>
            <a:pPr>
              <a:buFont typeface="Wingdings" panose="05000000000000000000" pitchFamily="2" charset="2"/>
              <a:buChar char="§"/>
              <a:defRPr/>
            </a:pPr>
            <a:r>
              <a:rPr lang="en-US" sz="2000" b="1" dirty="0">
                <a:ea typeface="+mn-ea"/>
                <a:cs typeface="ＭＳ Ｐゴシック" charset="0"/>
              </a:rPr>
              <a:t>Age</a:t>
            </a:r>
            <a:r>
              <a:rPr lang="en-US" sz="2000" dirty="0">
                <a:ea typeface="+mn-ea"/>
                <a:cs typeface="ＭＳ Ｐゴシック" charset="0"/>
              </a:rPr>
              <a:t>: Frail elderly</a:t>
            </a:r>
          </a:p>
        </p:txBody>
      </p:sp>
      <p:pic>
        <p:nvPicPr>
          <p:cNvPr id="25603" name="Picture 3">
            <a:extLst>
              <a:ext uri="{FF2B5EF4-FFF2-40B4-BE49-F238E27FC236}">
                <a16:creationId xmlns:a16="http://schemas.microsoft.com/office/drawing/2014/main" id="{5536912D-2EE1-4173-AA37-E02534225F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1143000"/>
            <a:ext cx="2778125" cy="5105400"/>
          </a:xfrm>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77801-011A-724D-B89B-3031C07BD72A}"/>
              </a:ext>
            </a:extLst>
          </p:cNvPr>
          <p:cNvSpPr>
            <a:spLocks noGrp="1"/>
          </p:cNvSpPr>
          <p:nvPr>
            <p:ph sz="half" idx="1"/>
          </p:nvPr>
        </p:nvSpPr>
        <p:spPr>
          <a:xfrm>
            <a:off x="914400" y="1828800"/>
            <a:ext cx="7239000" cy="1752600"/>
          </a:xfrm>
        </p:spPr>
        <p:txBody>
          <a:bodyPr/>
          <a:lstStyle/>
          <a:p>
            <a:pPr marL="0" indent="0">
              <a:spcBef>
                <a:spcPts val="0"/>
              </a:spcBef>
              <a:buClr>
                <a:srgbClr val="536C79"/>
              </a:buClr>
              <a:buFont typeface="Wingdings" charset="0"/>
              <a:buNone/>
              <a:defRPr/>
            </a:pPr>
            <a:endParaRPr lang="en-US" sz="2400" dirty="0">
              <a:ea typeface="+mn-ea"/>
              <a:cs typeface="ＭＳ Ｐゴシック" charset="0"/>
            </a:endParaRPr>
          </a:p>
          <a:p>
            <a:pPr marL="0" indent="0">
              <a:spcBef>
                <a:spcPts val="0"/>
              </a:spcBef>
              <a:buClr>
                <a:srgbClr val="536C79"/>
              </a:buClr>
              <a:buFont typeface="Wingdings" charset="0"/>
              <a:buNone/>
              <a:defRPr/>
            </a:pPr>
            <a:endParaRPr lang="en-US" sz="2400" dirty="0">
              <a:ea typeface="+mn-ea"/>
              <a:cs typeface="ＭＳ Ｐゴシック" charset="0"/>
            </a:endParaRPr>
          </a:p>
          <a:p>
            <a:pPr marL="0" indent="0">
              <a:spcBef>
                <a:spcPts val="0"/>
              </a:spcBef>
              <a:buClr>
                <a:srgbClr val="536C79"/>
              </a:buClr>
              <a:buFont typeface="Wingdings" charset="0"/>
              <a:buNone/>
              <a:defRPr/>
            </a:pPr>
            <a:endParaRPr lang="en-US" sz="2400" dirty="0">
              <a:ea typeface="+mn-ea"/>
              <a:cs typeface="ＭＳ Ｐゴシック" charset="0"/>
            </a:endParaRPr>
          </a:p>
          <a:p>
            <a:pPr marL="0" indent="0">
              <a:spcBef>
                <a:spcPts val="0"/>
              </a:spcBef>
              <a:buClr>
                <a:srgbClr val="536C79"/>
              </a:buClr>
              <a:buFont typeface="Wingdings" charset="0"/>
              <a:buNone/>
              <a:defRPr/>
            </a:pPr>
            <a:endParaRPr lang="en-US" sz="2400" dirty="0">
              <a:ea typeface="+mn-ea"/>
              <a:cs typeface="ＭＳ Ｐゴシック" charset="0"/>
            </a:endParaRPr>
          </a:p>
          <a:p>
            <a:pPr marL="0" indent="0">
              <a:spcBef>
                <a:spcPts val="0"/>
              </a:spcBef>
              <a:buClr>
                <a:srgbClr val="536C79"/>
              </a:buClr>
              <a:buFont typeface="Wingdings" charset="0"/>
              <a:buNone/>
              <a:defRPr/>
            </a:pPr>
            <a:endParaRPr lang="en-US" sz="2400" dirty="0">
              <a:ea typeface="+mn-ea"/>
              <a:cs typeface="ＭＳ Ｐゴシック" charset="0"/>
            </a:endParaRPr>
          </a:p>
          <a:p>
            <a:pPr marL="0" indent="0">
              <a:spcBef>
                <a:spcPts val="0"/>
              </a:spcBef>
              <a:buClr>
                <a:srgbClr val="536C79"/>
              </a:buClr>
              <a:buFont typeface="Wingdings" charset="0"/>
              <a:buNone/>
              <a:defRPr/>
            </a:pPr>
            <a:endParaRPr lang="en-US" sz="2400" dirty="0">
              <a:ea typeface="+mn-ea"/>
              <a:cs typeface="ＭＳ Ｐゴシック" charset="0"/>
            </a:endParaRPr>
          </a:p>
          <a:p>
            <a:pPr>
              <a:spcBef>
                <a:spcPts val="0"/>
              </a:spcBef>
              <a:buClr>
                <a:srgbClr val="536C79"/>
              </a:buClr>
              <a:buFont typeface="Wingdings" charset="0"/>
              <a:buChar char="n"/>
              <a:defRPr/>
            </a:pPr>
            <a:endParaRPr lang="en-US" sz="2400" dirty="0">
              <a:ea typeface="+mn-ea"/>
              <a:cs typeface="ＭＳ Ｐゴシック" charset="0"/>
            </a:endParaRPr>
          </a:p>
          <a:p>
            <a:pPr lvl="1">
              <a:buFont typeface="Wingdings" charset="0"/>
              <a:buChar char="n"/>
              <a:defRPr/>
            </a:pPr>
            <a:endParaRPr lang="en-US" dirty="0">
              <a:ea typeface="+mn-ea"/>
            </a:endParaRPr>
          </a:p>
        </p:txBody>
      </p:sp>
      <p:sp>
        <p:nvSpPr>
          <p:cNvPr id="27650" name="Slide Number Placeholder 5">
            <a:extLst>
              <a:ext uri="{FF2B5EF4-FFF2-40B4-BE49-F238E27FC236}">
                <a16:creationId xmlns:a16="http://schemas.microsoft.com/office/drawing/2014/main" id="{CCCA27C0-1F87-4865-ADD5-7333DFCE32F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9724E96-67DF-439D-B43C-DEBC5DF49BE3}" type="slidenum">
              <a:rPr lang="en-US" altLang="en-US" sz="1000"/>
              <a:pPr>
                <a:spcBef>
                  <a:spcPct val="0"/>
                </a:spcBef>
                <a:buClrTx/>
                <a:buSzTx/>
                <a:buFontTx/>
                <a:buNone/>
              </a:pPr>
              <a:t>7</a:t>
            </a:fld>
            <a:endParaRPr lang="en-US" altLang="en-US" sz="1000"/>
          </a:p>
        </p:txBody>
      </p:sp>
      <p:sp>
        <p:nvSpPr>
          <p:cNvPr id="9" name="Title 8">
            <a:extLst>
              <a:ext uri="{FF2B5EF4-FFF2-40B4-BE49-F238E27FC236}">
                <a16:creationId xmlns:a16="http://schemas.microsoft.com/office/drawing/2014/main" id="{95CC9F89-F6FC-4440-86D2-DC9E14790244}"/>
              </a:ext>
            </a:extLst>
          </p:cNvPr>
          <p:cNvSpPr>
            <a:spLocks noGrp="1"/>
          </p:cNvSpPr>
          <p:nvPr>
            <p:ph type="title"/>
          </p:nvPr>
        </p:nvSpPr>
        <p:spPr/>
        <p:txBody>
          <a:bodyPr/>
          <a:lstStyle/>
          <a:p>
            <a:pPr>
              <a:defRPr/>
            </a:pPr>
            <a:r>
              <a:rPr lang="en-US" dirty="0">
                <a:ea typeface="+mj-ea"/>
                <a:cs typeface="ＭＳ Ｐゴシック" charset="0"/>
              </a:rPr>
              <a:t> </a:t>
            </a:r>
          </a:p>
        </p:txBody>
      </p:sp>
      <p:sp>
        <p:nvSpPr>
          <p:cNvPr id="27652" name="Rectangle 2">
            <a:extLst>
              <a:ext uri="{FF2B5EF4-FFF2-40B4-BE49-F238E27FC236}">
                <a16:creationId xmlns:a16="http://schemas.microsoft.com/office/drawing/2014/main" id="{E3B9A0FC-5F3F-4CE1-BE54-9CD6D678B814}"/>
              </a:ext>
            </a:extLst>
          </p:cNvPr>
          <p:cNvSpPr txBox="1">
            <a:spLocks noChangeArrowheads="1"/>
          </p:cNvSpPr>
          <p:nvPr/>
        </p:nvSpPr>
        <p:spPr bwMode="auto">
          <a:xfrm>
            <a:off x="914400" y="277813"/>
            <a:ext cx="82296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3200">
                <a:solidFill>
                  <a:schemeClr val="tx2"/>
                </a:solidFill>
                <a:latin typeface="Times New Roman" panose="02020603050405020304" pitchFamily="18" charset="0"/>
              </a:rPr>
              <a:t>Disaster Planning for Vulnerable Populations</a:t>
            </a:r>
          </a:p>
        </p:txBody>
      </p:sp>
      <p:pic>
        <p:nvPicPr>
          <p:cNvPr id="27653" name="Content Placeholder 5">
            <a:extLst>
              <a:ext uri="{FF2B5EF4-FFF2-40B4-BE49-F238E27FC236}">
                <a16:creationId xmlns:a16="http://schemas.microsoft.com/office/drawing/2014/main" id="{E94AE9CE-7BE2-416B-8C10-266EB002E1E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651000"/>
            <a:ext cx="8420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446D6-8509-7A4D-939B-CABD75AE75CB}"/>
              </a:ext>
            </a:extLst>
          </p:cNvPr>
          <p:cNvSpPr>
            <a:spLocks noGrp="1"/>
          </p:cNvSpPr>
          <p:nvPr>
            <p:ph idx="1"/>
          </p:nvPr>
        </p:nvSpPr>
        <p:spPr>
          <a:xfrm>
            <a:off x="393700" y="1476375"/>
            <a:ext cx="8356600" cy="4783138"/>
          </a:xfrm>
        </p:spPr>
        <p:txBody>
          <a:bodyPr>
            <a:normAutofit/>
          </a:bodyPr>
          <a:lstStyle/>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1600" dirty="0">
              <a:ea typeface="Tahoma" panose="020B0604030504040204" pitchFamily="34" charset="0"/>
            </a:endParaRPr>
          </a:p>
          <a:p>
            <a:pPr marL="0" lvl="1" indent="0" algn="just">
              <a:buFont typeface="Wingdings" panose="05000000000000000000" pitchFamily="2" charset="2"/>
              <a:buNone/>
              <a:defRPr/>
            </a:pPr>
            <a:endParaRPr lang="en-US" sz="2400" dirty="0">
              <a:solidFill>
                <a:schemeClr val="accent1">
                  <a:lumMod val="60000"/>
                  <a:lumOff val="40000"/>
                </a:schemeClr>
              </a:solidFill>
              <a:ea typeface="Tahoma" panose="020B0604030504040204" pitchFamily="34" charset="0"/>
            </a:endParaRPr>
          </a:p>
        </p:txBody>
      </p:sp>
      <p:sp>
        <p:nvSpPr>
          <p:cNvPr id="28674" name="Slide Number Placeholder 5">
            <a:extLst>
              <a:ext uri="{FF2B5EF4-FFF2-40B4-BE49-F238E27FC236}">
                <a16:creationId xmlns:a16="http://schemas.microsoft.com/office/drawing/2014/main" id="{0F0729B3-858B-46DD-AAD0-477D68E02609}"/>
              </a:ext>
            </a:extLst>
          </p:cNvPr>
          <p:cNvSpPr>
            <a:spLocks noGrp="1"/>
          </p:cNvSpPr>
          <p:nvPr>
            <p:ph type="sldNum" sz="quarter" idx="12"/>
          </p:nvPr>
        </p:nvSpPr>
        <p:spPr>
          <a:xfrm>
            <a:off x="8763000" y="95250"/>
            <a:ext cx="38100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7AF039A5-11D0-45AE-87EE-A11BA54400B5}" type="slidenum">
              <a:rPr lang="en-US" altLang="en-US" sz="1000">
                <a:solidFill>
                  <a:srgbClr val="FFFF69"/>
                </a:solidFill>
                <a:latin typeface="Tahoma" panose="020B0604030504040204" pitchFamily="34" charset="0"/>
              </a:rPr>
              <a:pPr>
                <a:spcBef>
                  <a:spcPct val="0"/>
                </a:spcBef>
                <a:buClrTx/>
                <a:buSzTx/>
                <a:buFontTx/>
                <a:buNone/>
              </a:pPr>
              <a:t>8</a:t>
            </a:fld>
            <a:endParaRPr lang="en-US" altLang="en-US" sz="1000">
              <a:solidFill>
                <a:srgbClr val="FFFF69"/>
              </a:solidFill>
              <a:latin typeface="Tahoma" panose="020B0604030504040204" pitchFamily="34" charset="0"/>
            </a:endParaRPr>
          </a:p>
        </p:txBody>
      </p:sp>
      <p:sp>
        <p:nvSpPr>
          <p:cNvPr id="28675" name="TextBox 6">
            <a:extLst>
              <a:ext uri="{FF2B5EF4-FFF2-40B4-BE49-F238E27FC236}">
                <a16:creationId xmlns:a16="http://schemas.microsoft.com/office/drawing/2014/main" id="{E7B46050-BB73-4A8A-BCAF-A88C9234E964}"/>
              </a:ext>
            </a:extLst>
          </p:cNvPr>
          <p:cNvSpPr txBox="1">
            <a:spLocks noChangeArrowheads="1"/>
          </p:cNvSpPr>
          <p:nvPr/>
        </p:nvSpPr>
        <p:spPr bwMode="auto">
          <a:xfrm>
            <a:off x="650875" y="1114425"/>
            <a:ext cx="784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400">
                <a:latin typeface="Tahoma" panose="020B0604030504040204" pitchFamily="34" charset="0"/>
              </a:rPr>
              <a:t>Southern Hemisphere flu activity, typically occurring between April and September of each year, has been robust since early June</a:t>
            </a:r>
          </a:p>
        </p:txBody>
      </p:sp>
      <p:pic>
        <p:nvPicPr>
          <p:cNvPr id="28676" name="Picture 1">
            <a:extLst>
              <a:ext uri="{FF2B5EF4-FFF2-40B4-BE49-F238E27FC236}">
                <a16:creationId xmlns:a16="http://schemas.microsoft.com/office/drawing/2014/main" id="{88C2D449-80DC-4C7A-9A89-C883DA693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 y="2498725"/>
            <a:ext cx="74993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9">
            <a:extLst>
              <a:ext uri="{FF2B5EF4-FFF2-40B4-BE49-F238E27FC236}">
                <a16:creationId xmlns:a16="http://schemas.microsoft.com/office/drawing/2014/main" id="{74700125-276B-4958-BEB6-1FFD3B3A6B32}"/>
              </a:ext>
            </a:extLst>
          </p:cNvPr>
          <p:cNvGrpSpPr>
            <a:grpSpLocks/>
          </p:cNvGrpSpPr>
          <p:nvPr/>
        </p:nvGrpSpPr>
        <p:grpSpPr bwMode="auto">
          <a:xfrm>
            <a:off x="-152400" y="0"/>
            <a:ext cx="9220200" cy="914400"/>
            <a:chOff x="-152400" y="-1"/>
            <a:chExt cx="8763001" cy="914400"/>
          </a:xfrm>
        </p:grpSpPr>
        <p:sp>
          <p:nvSpPr>
            <p:cNvPr id="10" name="Rectangle 9">
              <a:extLst>
                <a:ext uri="{FF2B5EF4-FFF2-40B4-BE49-F238E27FC236}">
                  <a16:creationId xmlns:a16="http://schemas.microsoft.com/office/drawing/2014/main" id="{052C7379-7B93-6E49-BE36-D44372149711}"/>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28681" name="Group 11">
              <a:extLst>
                <a:ext uri="{FF2B5EF4-FFF2-40B4-BE49-F238E27FC236}">
                  <a16:creationId xmlns:a16="http://schemas.microsoft.com/office/drawing/2014/main" id="{CEEC027F-9EF5-4BC6-9E93-1732C58FB3FA}"/>
                </a:ext>
              </a:extLst>
            </p:cNvPr>
            <p:cNvGrpSpPr>
              <a:grpSpLocks/>
            </p:cNvGrpSpPr>
            <p:nvPr/>
          </p:nvGrpSpPr>
          <p:grpSpPr bwMode="auto">
            <a:xfrm>
              <a:off x="-152400" y="-1"/>
              <a:ext cx="4065587" cy="914400"/>
              <a:chOff x="-466001" y="-4"/>
              <a:chExt cx="2491428" cy="3305908"/>
            </a:xfrm>
          </p:grpSpPr>
          <p:sp>
            <p:nvSpPr>
              <p:cNvPr id="12" name="Manual Operation 11">
                <a:extLst>
                  <a:ext uri="{FF2B5EF4-FFF2-40B4-BE49-F238E27FC236}">
                    <a16:creationId xmlns:a16="http://schemas.microsoft.com/office/drawing/2014/main" id="{31046741-D962-0A4B-9A86-082ADBA3F6C9}"/>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Manual Operation 4">
                <a:extLst>
                  <a:ext uri="{FF2B5EF4-FFF2-40B4-BE49-F238E27FC236}">
                    <a16:creationId xmlns:a16="http://schemas.microsoft.com/office/drawing/2014/main" id="{1E19BFF4-1908-5C40-9CB6-6A45C9EDFC96}"/>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B980E-250D-5943-8602-678886D8B5D7}"/>
              </a:ext>
            </a:extLst>
          </p:cNvPr>
          <p:cNvSpPr>
            <a:spLocks noGrp="1"/>
          </p:cNvSpPr>
          <p:nvPr>
            <p:ph idx="1"/>
          </p:nvPr>
        </p:nvSpPr>
        <p:spPr>
          <a:xfrm>
            <a:off x="304800" y="1447800"/>
            <a:ext cx="8356600" cy="4783138"/>
          </a:xfrm>
        </p:spPr>
        <p:txBody>
          <a:bodyPr>
            <a:normAutofit/>
          </a:bodyPr>
          <a:lstStyle/>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2400" dirty="0">
              <a:ea typeface="Tahoma" panose="020B0604030504040204" pitchFamily="34" charset="0"/>
            </a:endParaRPr>
          </a:p>
          <a:p>
            <a:pPr marL="0" lvl="1" indent="0" algn="just">
              <a:buFont typeface="Wingdings" panose="05000000000000000000" pitchFamily="2" charset="2"/>
              <a:buNone/>
              <a:defRPr/>
            </a:pPr>
            <a:endParaRPr lang="en-US" sz="1600" dirty="0">
              <a:ea typeface="Tahoma" panose="020B0604030504040204" pitchFamily="34" charset="0"/>
            </a:endParaRPr>
          </a:p>
          <a:p>
            <a:pPr marL="0" lvl="1" indent="0" algn="just">
              <a:buFont typeface="Wingdings" panose="05000000000000000000" pitchFamily="2" charset="2"/>
              <a:buNone/>
              <a:defRPr/>
            </a:pPr>
            <a:endParaRPr lang="en-US" sz="2400" dirty="0">
              <a:solidFill>
                <a:schemeClr val="accent1">
                  <a:lumMod val="60000"/>
                  <a:lumOff val="40000"/>
                </a:schemeClr>
              </a:solidFill>
              <a:ea typeface="Tahoma" panose="020B0604030504040204" pitchFamily="34" charset="0"/>
            </a:endParaRPr>
          </a:p>
        </p:txBody>
      </p:sp>
      <p:sp>
        <p:nvSpPr>
          <p:cNvPr id="29698" name="Slide Number Placeholder 5">
            <a:extLst>
              <a:ext uri="{FF2B5EF4-FFF2-40B4-BE49-F238E27FC236}">
                <a16:creationId xmlns:a16="http://schemas.microsoft.com/office/drawing/2014/main" id="{83E5AE35-D737-4B14-8027-7BD64F4FA427}"/>
              </a:ext>
            </a:extLst>
          </p:cNvPr>
          <p:cNvSpPr>
            <a:spLocks noGrp="1"/>
          </p:cNvSpPr>
          <p:nvPr>
            <p:ph type="sldNum" sz="quarter" idx="12"/>
          </p:nvPr>
        </p:nvSpPr>
        <p:spPr>
          <a:xfrm>
            <a:off x="8763000" y="95250"/>
            <a:ext cx="381000"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3809C287-F851-4992-97DE-8BC648A9F3C4}" type="slidenum">
              <a:rPr lang="en-US" altLang="en-US" sz="1000">
                <a:solidFill>
                  <a:srgbClr val="FFFF69"/>
                </a:solidFill>
                <a:latin typeface="Tahoma" panose="020B0604030504040204" pitchFamily="34" charset="0"/>
              </a:rPr>
              <a:pPr>
                <a:spcBef>
                  <a:spcPct val="0"/>
                </a:spcBef>
                <a:buClrTx/>
                <a:buSzTx/>
                <a:buFontTx/>
                <a:buNone/>
              </a:pPr>
              <a:t>9</a:t>
            </a:fld>
            <a:endParaRPr lang="en-US" altLang="en-US" sz="1000">
              <a:solidFill>
                <a:srgbClr val="FFFF69"/>
              </a:solidFill>
              <a:latin typeface="Tahoma" panose="020B0604030504040204" pitchFamily="34" charset="0"/>
            </a:endParaRPr>
          </a:p>
        </p:txBody>
      </p:sp>
      <p:sp>
        <p:nvSpPr>
          <p:cNvPr id="29699" name="TextBox 6">
            <a:extLst>
              <a:ext uri="{FF2B5EF4-FFF2-40B4-BE49-F238E27FC236}">
                <a16:creationId xmlns:a16="http://schemas.microsoft.com/office/drawing/2014/main" id="{A628373C-799F-4F73-BB7D-C8618491F93F}"/>
              </a:ext>
            </a:extLst>
          </p:cNvPr>
          <p:cNvSpPr txBox="1">
            <a:spLocks noChangeArrowheads="1"/>
          </p:cNvSpPr>
          <p:nvPr/>
        </p:nvSpPr>
        <p:spPr bwMode="auto">
          <a:xfrm>
            <a:off x="762000" y="12271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400" i="1">
                <a:latin typeface="Tahoma" panose="020B0604030504040204" pitchFamily="34" charset="0"/>
              </a:rPr>
              <a:t>WHO Influenza Update </a:t>
            </a:r>
            <a:r>
              <a:rPr lang="en-US" altLang="en-US" sz="2400">
                <a:latin typeface="Tahoma" panose="020B0604030504040204" pitchFamily="34" charset="0"/>
              </a:rPr>
              <a:t>of Southern Hemisphere flu data for the period of </a:t>
            </a:r>
            <a:r>
              <a:rPr lang="en-US" altLang="en-US" sz="2400" i="1">
                <a:latin typeface="Tahoma" panose="020B0604030504040204" pitchFamily="34" charset="0"/>
              </a:rPr>
              <a:t>May 15- June 25:</a:t>
            </a:r>
            <a:endParaRPr lang="en-US" altLang="en-US" sz="2400">
              <a:latin typeface="Tahoma" panose="020B0604030504040204" pitchFamily="34" charset="0"/>
            </a:endParaRPr>
          </a:p>
        </p:txBody>
      </p:sp>
      <p:sp>
        <p:nvSpPr>
          <p:cNvPr id="29700" name="TextBox 1">
            <a:extLst>
              <a:ext uri="{FF2B5EF4-FFF2-40B4-BE49-F238E27FC236}">
                <a16:creationId xmlns:a16="http://schemas.microsoft.com/office/drawing/2014/main" id="{AE55F645-68EF-4369-BF15-B1D0ACFB8F96}"/>
              </a:ext>
            </a:extLst>
          </p:cNvPr>
          <p:cNvSpPr txBox="1">
            <a:spLocks noChangeArrowheads="1"/>
          </p:cNvSpPr>
          <p:nvPr/>
        </p:nvSpPr>
        <p:spPr bwMode="auto">
          <a:xfrm>
            <a:off x="182563" y="2536825"/>
            <a:ext cx="56848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800100" indent="-34290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lvl="1" eaLnBrk="1" hangingPunct="1">
              <a:spcBef>
                <a:spcPct val="0"/>
              </a:spcBef>
              <a:buClr>
                <a:srgbClr val="366E8A"/>
              </a:buClr>
              <a:buSzTx/>
              <a:buFont typeface="Wingdings" panose="05000000000000000000" pitchFamily="2" charset="2"/>
              <a:buChar char="§"/>
            </a:pPr>
            <a:r>
              <a:rPr lang="en-US" altLang="en-US" sz="2400">
                <a:latin typeface="Tahoma" panose="020B0604030504040204" pitchFamily="34" charset="0"/>
              </a:rPr>
              <a:t>Widespread ILI activity has been noted across many South American countries</a:t>
            </a:r>
          </a:p>
          <a:p>
            <a:pPr eaLnBrk="1" hangingPunct="1">
              <a:spcBef>
                <a:spcPct val="0"/>
              </a:spcBef>
              <a:buClr>
                <a:srgbClr val="366E8A"/>
              </a:buClr>
              <a:buSzTx/>
              <a:buFont typeface="Wingdings" panose="05000000000000000000" pitchFamily="2" charset="2"/>
              <a:buChar char="§"/>
            </a:pPr>
            <a:endParaRPr lang="en-US" altLang="en-US" sz="2400">
              <a:latin typeface="Tahoma" panose="020B0604030504040204" pitchFamily="34" charset="0"/>
            </a:endParaRPr>
          </a:p>
          <a:p>
            <a:pPr lvl="1" eaLnBrk="1" hangingPunct="1">
              <a:spcBef>
                <a:spcPct val="0"/>
              </a:spcBef>
              <a:buClr>
                <a:srgbClr val="366E8A"/>
              </a:buClr>
              <a:buSzTx/>
              <a:buFont typeface="Wingdings" panose="05000000000000000000" pitchFamily="2" charset="2"/>
              <a:buChar char="§"/>
            </a:pPr>
            <a:r>
              <a:rPr lang="en-US" altLang="en-US" sz="2400">
                <a:latin typeface="Tahoma" panose="020B0604030504040204" pitchFamily="34" charset="0"/>
              </a:rPr>
              <a:t>Activity is predominantly due to </a:t>
            </a:r>
            <a:r>
              <a:rPr lang="en-US" altLang="en-US" sz="2400" b="1">
                <a:latin typeface="Tahoma" panose="020B0604030504040204" pitchFamily="34" charset="0"/>
              </a:rPr>
              <a:t>H1N1 Influenza A type</a:t>
            </a:r>
          </a:p>
        </p:txBody>
      </p:sp>
      <p:pic>
        <p:nvPicPr>
          <p:cNvPr id="29701" name="Picture 2">
            <a:extLst>
              <a:ext uri="{FF2B5EF4-FFF2-40B4-BE49-F238E27FC236}">
                <a16:creationId xmlns:a16="http://schemas.microsoft.com/office/drawing/2014/main" id="{58C00E64-0EA2-40E7-B2A3-927B76D7E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65425"/>
            <a:ext cx="2743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9">
            <a:extLst>
              <a:ext uri="{FF2B5EF4-FFF2-40B4-BE49-F238E27FC236}">
                <a16:creationId xmlns:a16="http://schemas.microsoft.com/office/drawing/2014/main" id="{592EAF0D-5E4A-483B-BF08-3FEBB5368CB4}"/>
              </a:ext>
            </a:extLst>
          </p:cNvPr>
          <p:cNvGrpSpPr>
            <a:grpSpLocks/>
          </p:cNvGrpSpPr>
          <p:nvPr/>
        </p:nvGrpSpPr>
        <p:grpSpPr bwMode="auto">
          <a:xfrm>
            <a:off x="-152400" y="0"/>
            <a:ext cx="9220200" cy="914400"/>
            <a:chOff x="-152400" y="-1"/>
            <a:chExt cx="8763001" cy="914400"/>
          </a:xfrm>
        </p:grpSpPr>
        <p:sp>
          <p:nvSpPr>
            <p:cNvPr id="11" name="Rectangle 10">
              <a:extLst>
                <a:ext uri="{FF2B5EF4-FFF2-40B4-BE49-F238E27FC236}">
                  <a16:creationId xmlns:a16="http://schemas.microsoft.com/office/drawing/2014/main" id="{90EB9455-90D9-8D42-92A7-C20B2035F4A6}"/>
                </a:ext>
              </a:extLst>
            </p:cNvPr>
            <p:cNvSpPr/>
            <p:nvPr/>
          </p:nvSpPr>
          <p:spPr bwMode="auto">
            <a:xfrm>
              <a:off x="3276600" y="228600"/>
              <a:ext cx="5334001" cy="457200"/>
            </a:xfrm>
            <a:prstGeom prst="rect">
              <a:avLst/>
            </a:prstGeom>
            <a:solidFill>
              <a:srgbClr val="EBEBD6"/>
            </a:solidFill>
            <a:ln w="19050">
              <a:solidFill>
                <a:schemeClr val="bg1"/>
              </a:solidFill>
              <a:headEnd type="none" w="med" len="med"/>
              <a:tailEnd type="none" w="med" len="med"/>
            </a:ln>
            <a:effectLst>
              <a:glow rad="635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2400" dirty="0">
                  <a:solidFill>
                    <a:schemeClr val="accent1">
                      <a:lumMod val="50000"/>
                    </a:schemeClr>
                  </a:solidFill>
                  <a:latin typeface="Palatino Linotype" panose="02040502050505030304" pitchFamily="18" charset="0"/>
                  <a:ea typeface="DotumChe" panose="020B0609000101010101" pitchFamily="49" charset="-127"/>
                  <a:cs typeface="Khmer UI" panose="020B0502040204020203" pitchFamily="34" charset="0"/>
                </a:rPr>
                <a:t>  </a:t>
              </a:r>
              <a:r>
                <a:rPr lang="en-US" sz="2800" b="1" dirty="0">
                  <a:solidFill>
                    <a:schemeClr val="bg1">
                      <a:lumMod val="10000"/>
                    </a:schemeClr>
                  </a:solidFill>
                  <a:ea typeface="DotumChe" panose="020B0609000101010101" pitchFamily="49" charset="-127"/>
                  <a:cs typeface="Khmer UI" panose="020B0502040204020203" pitchFamily="34" charset="0"/>
                </a:rPr>
                <a:t>Simulation</a:t>
              </a:r>
            </a:p>
          </p:txBody>
        </p:sp>
        <p:grpSp>
          <p:nvGrpSpPr>
            <p:cNvPr id="29706" name="Group 11">
              <a:extLst>
                <a:ext uri="{FF2B5EF4-FFF2-40B4-BE49-F238E27FC236}">
                  <a16:creationId xmlns:a16="http://schemas.microsoft.com/office/drawing/2014/main" id="{3836C669-93AF-4407-A2CF-FEBF76E2F543}"/>
                </a:ext>
              </a:extLst>
            </p:cNvPr>
            <p:cNvGrpSpPr>
              <a:grpSpLocks/>
            </p:cNvGrpSpPr>
            <p:nvPr/>
          </p:nvGrpSpPr>
          <p:grpSpPr bwMode="auto">
            <a:xfrm>
              <a:off x="-152400" y="-1"/>
              <a:ext cx="4065587" cy="914400"/>
              <a:chOff x="-466001" y="-4"/>
              <a:chExt cx="2491428" cy="3305908"/>
            </a:xfrm>
          </p:grpSpPr>
          <p:sp>
            <p:nvSpPr>
              <p:cNvPr id="13" name="Manual Operation 12">
                <a:extLst>
                  <a:ext uri="{FF2B5EF4-FFF2-40B4-BE49-F238E27FC236}">
                    <a16:creationId xmlns:a16="http://schemas.microsoft.com/office/drawing/2014/main" id="{C3829048-D8A3-AF48-B7C3-816F278296F7}"/>
                  </a:ext>
                </a:extLst>
              </p:cNvPr>
              <p:cNvSpPr/>
              <p:nvPr/>
            </p:nvSpPr>
            <p:spPr>
              <a:xfrm rot="16200000">
                <a:off x="-834693" y="835608"/>
                <a:ext cx="3305908" cy="1634683"/>
              </a:xfrm>
              <a:prstGeom prst="flowChartManualOperation">
                <a:avLst/>
              </a:prstGeom>
              <a:solidFill>
                <a:srgbClr val="7B7B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Manual Operation 4">
                <a:extLst>
                  <a:ext uri="{FF2B5EF4-FFF2-40B4-BE49-F238E27FC236}">
                    <a16:creationId xmlns:a16="http://schemas.microsoft.com/office/drawing/2014/main" id="{38FF9132-E65D-EE49-8E11-F830BB801482}"/>
                  </a:ext>
                </a:extLst>
              </p:cNvPr>
              <p:cNvSpPr/>
              <p:nvPr/>
            </p:nvSpPr>
            <p:spPr>
              <a:xfrm>
                <a:off x="-466001" y="550981"/>
                <a:ext cx="2491783" cy="2146544"/>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spcCol="1270" anchor="ctr"/>
              <a:lstStyle/>
              <a:p>
                <a:pPr algn="ctr" defTabSz="1066800" eaLnBrk="1" hangingPunct="1">
                  <a:lnSpc>
                    <a:spcPct val="90000"/>
                  </a:lnSpc>
                  <a:spcAft>
                    <a:spcPct val="35000"/>
                  </a:spcAft>
                  <a:defRPr/>
                </a:pPr>
                <a:r>
                  <a:rPr lang="en-US" sz="2400" dirty="0"/>
                  <a:t> Module 1</a:t>
                </a:r>
              </a:p>
            </p:txBody>
          </p:sp>
        </p:gr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45fcf78-3b2f-424a-b655-c558689f62e3"/>
  <p:tag name="ARTICULATE_SLIDE_PAUSE" val="0"/>
  <p:tag name="ARTICULATE_NAV_LEVEL" val="1"/>
  <p:tag name="ARTICULATE_PLAYLIST_ID" val="-1"/>
  <p:tag name="ARTICULATE_LOCK_SLIDE" val="0"/>
  <p:tag name="AUDIO_ID" val="372"/>
  <p:tag name="ELAPSEDTIME" val="14.0"/>
  <p:tag name="ANNOTATION_COUNT" val="0"/>
  <p:tag name="ARTICULATE_SLIDE_NAV" val="3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5327</TotalTime>
  <Words>1153</Words>
  <Application>Microsoft Office PowerPoint</Application>
  <PresentationFormat>On-screen Show (4:3)</PresentationFormat>
  <Paragraphs>200</Paragraphs>
  <Slides>23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MS PGothic</vt:lpstr>
      <vt:lpstr>Times New Roman</vt:lpstr>
      <vt:lpstr>Wingdings</vt:lpstr>
      <vt:lpstr>Bell MT</vt:lpstr>
      <vt:lpstr>Myriad Pro</vt:lpstr>
      <vt:lpstr>Tw Cen MT</vt:lpstr>
      <vt:lpstr>Tahoma</vt:lpstr>
      <vt:lpstr>Palatino Linotype</vt:lpstr>
      <vt:lpstr>DotumChe</vt:lpstr>
      <vt:lpstr>Khmer UI</vt:lpstr>
      <vt:lpstr>Calibri</vt:lpstr>
      <vt:lpstr>Layers</vt:lpstr>
      <vt:lpstr>Integrating Local Knowledge into your Disaster Planning: a New APP</vt:lpstr>
      <vt:lpstr>PowerPoint Presentation</vt:lpstr>
      <vt:lpstr>Learning Objectives</vt:lpstr>
      <vt:lpstr>Plan for Community Needs in a Disaster…</vt:lpstr>
      <vt:lpstr>Educating Your Community   Before a Disaster…</vt:lpstr>
      <vt:lpstr>What can make groups in your community more vulnerable?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‘LOCAL KNOWLEDGE’ related  to emergencies..</vt:lpstr>
      <vt:lpstr>Project Overview: the HELPAPP App</vt:lpstr>
      <vt:lpstr>APP LIVE SIMULATION </vt:lpstr>
      <vt:lpstr>PowerPoint Presentation</vt:lpstr>
      <vt:lpstr>PowerPoint Presentation</vt:lpstr>
      <vt:lpstr>Links to Resources</vt:lpstr>
    </vt:vector>
  </TitlesOfParts>
  <Company>Viterbo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Viterbo University</dc:creator>
  <cp:lastModifiedBy>Adam Desrosiers</cp:lastModifiedBy>
  <cp:revision>523</cp:revision>
  <cp:lastPrinted>2019-10-29T14:16:17Z</cp:lastPrinted>
  <dcterms:created xsi:type="dcterms:W3CDTF">2005-11-09T21:22:28Z</dcterms:created>
  <dcterms:modified xsi:type="dcterms:W3CDTF">2019-12-04T18:58:18Z</dcterms:modified>
</cp:coreProperties>
</file>